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72" r:id="rId3"/>
    <p:sldId id="263" r:id="rId4"/>
    <p:sldId id="281" r:id="rId5"/>
    <p:sldId id="295" r:id="rId6"/>
    <p:sldId id="291" r:id="rId7"/>
    <p:sldId id="266" r:id="rId8"/>
    <p:sldId id="289" r:id="rId9"/>
    <p:sldId id="282" r:id="rId10"/>
    <p:sldId id="284" r:id="rId11"/>
    <p:sldId id="285" r:id="rId12"/>
    <p:sldId id="28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709" autoAdjust="0"/>
  </p:normalViewPr>
  <p:slideViewPr>
    <p:cSldViewPr>
      <p:cViewPr varScale="1">
        <p:scale>
          <a:sx n="82" d="100"/>
          <a:sy n="82" d="100"/>
        </p:scale>
        <p:origin x="-11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425BA-497A-4E89-A194-C0DFAB1227D5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CB803-E6DC-4059-A344-C5E9AACDA1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CB803-E6DC-4059-A344-C5E9AACDA11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CB803-E6DC-4059-A344-C5E9AACDA11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8E9F-5C36-4217-B8D5-4E84E3C7033E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A163-C583-4C87-B7C0-CE924BFB6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8E9F-5C36-4217-B8D5-4E84E3C7033E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A163-C583-4C87-B7C0-CE924BFB6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8E9F-5C36-4217-B8D5-4E84E3C7033E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A163-C583-4C87-B7C0-CE924BFB6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8E9F-5C36-4217-B8D5-4E84E3C7033E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A163-C583-4C87-B7C0-CE924BFB6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8E9F-5C36-4217-B8D5-4E84E3C7033E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A163-C583-4C87-B7C0-CE924BFB6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8E9F-5C36-4217-B8D5-4E84E3C7033E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A163-C583-4C87-B7C0-CE924BFB6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8E9F-5C36-4217-B8D5-4E84E3C7033E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A163-C583-4C87-B7C0-CE924BFB6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8E9F-5C36-4217-B8D5-4E84E3C7033E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A163-C583-4C87-B7C0-CE924BFB6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8E9F-5C36-4217-B8D5-4E84E3C7033E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A163-C583-4C87-B7C0-CE924BFB6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8E9F-5C36-4217-B8D5-4E84E3C7033E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A163-C583-4C87-B7C0-CE924BFB6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8E9F-5C36-4217-B8D5-4E84E3C7033E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A163-C583-4C87-B7C0-CE924BFB6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18E9F-5C36-4217-B8D5-4E84E3C7033E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2A163-C583-4C87-B7C0-CE924BFB6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221-5\Desktop\амма айыл5ата\Изображение 0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0" y="928670"/>
            <a:ext cx="8258204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2063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Sakha Unicode" pitchFamily="2" charset="0"/>
                <a:ea typeface="+mn-ea"/>
                <a:cs typeface="Times New Roman" pitchFamily="18" charset="0"/>
              </a:rPr>
              <a:t>Ийэ</a:t>
            </a:r>
            <a:r>
              <a:rPr kumimoji="0" 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Sakha Unicode" pitchFamily="2" charset="0"/>
                <a:ea typeface="+mn-ea"/>
                <a:cs typeface="Times New Roman" pitchFamily="18" charset="0"/>
              </a:rPr>
              <a:t> тыл, </a:t>
            </a:r>
            <a:r>
              <a:rPr kumimoji="0" lang="ru-RU" sz="6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Sakha Unicode" pitchFamily="2" charset="0"/>
                <a:ea typeface="+mn-ea"/>
                <a:cs typeface="Times New Roman" pitchFamily="18" charset="0"/>
              </a:rPr>
              <a:t>култуура</a:t>
            </a:r>
            <a:r>
              <a:rPr kumimoji="0" 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Sakha Unicode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ru-RU" sz="6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Sakha Unicode" pitchFamily="2" charset="0"/>
                <a:ea typeface="+mn-ea"/>
                <a:cs typeface="Times New Roman" pitchFamily="18" charset="0"/>
              </a:rPr>
              <a:t>учуутала</a:t>
            </a:r>
            <a:r>
              <a:rPr kumimoji="0" 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Sakha Unicode" pitchFamily="2" charset="0"/>
                <a:ea typeface="+mn-ea"/>
                <a:cs typeface="Times New Roman" pitchFamily="18" charset="0"/>
              </a:rPr>
              <a:t> – </a:t>
            </a:r>
            <a:r>
              <a:rPr kumimoji="0" lang="ru-RU" sz="6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Sakha Unicode" pitchFamily="2" charset="0"/>
                <a:ea typeface="+mn-ea"/>
                <a:cs typeface="Times New Roman" pitchFamily="18" charset="0"/>
              </a:rPr>
              <a:t>норуот</a:t>
            </a:r>
            <a:r>
              <a:rPr kumimoji="0" 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Sakha Unicode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ru-RU" sz="6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Sakha Unicode" pitchFamily="2" charset="0"/>
                <a:ea typeface="+mn-ea"/>
                <a:cs typeface="Times New Roman" pitchFamily="18" charset="0"/>
              </a:rPr>
              <a:t>кэскилин</a:t>
            </a:r>
            <a:r>
              <a:rPr kumimoji="0" 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Sakha Unicode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ru-RU" sz="6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Sakha Unicode" pitchFamily="2" charset="0"/>
                <a:ea typeface="+mn-ea"/>
                <a:cs typeface="Times New Roman" pitchFamily="18" charset="0"/>
              </a:rPr>
              <a:t>кэрэһитэ</a:t>
            </a:r>
            <a:endParaRPr kumimoji="0" lang="ru-RU" sz="6000" b="1" i="1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Sakha Unicode" pitchFamily="2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Поле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научно-педагогических поисков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преподавателей охватывает различные области дидактики родного языка, литературы и национальной культуры: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Колодезников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С.К.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теория и методика филологического образования;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2" descr="C:\Users\221-5\Desktop\амма айыл5ата\Изображение 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20" y="571480"/>
            <a:ext cx="8501122" cy="1143000"/>
          </a:xfrm>
        </p:spPr>
        <p:txBody>
          <a:bodyPr>
            <a:noAutofit/>
          </a:bodyPr>
          <a:lstStyle/>
          <a:p>
            <a:r>
              <a:rPr lang="sr-Cyrl-CS" sz="1800" b="1" i="1" dirty="0" smtClean="0">
                <a:solidFill>
                  <a:schemeClr val="accent2"/>
                </a:solidFill>
                <a:latin typeface="Times Sakha Unicode" pitchFamily="2" charset="0"/>
              </a:rPr>
              <a:t>ДЬОКУУСКАЙ КУОРАТ 2¹-ДЭЭХ ОСКУОЛАТЫН УЧУУТАЛЛАРА: </a:t>
            </a:r>
            <a:r>
              <a:rPr lang="ru-RU" sz="1800" b="1" i="1" dirty="0" smtClean="0">
                <a:solidFill>
                  <a:schemeClr val="accent2"/>
                </a:solidFill>
                <a:latin typeface="Times Sakha Unicode" pitchFamily="2" charset="0"/>
              </a:rPr>
              <a:t/>
            </a:r>
            <a:br>
              <a:rPr lang="ru-RU" sz="1800" b="1" i="1" dirty="0" smtClean="0">
                <a:solidFill>
                  <a:schemeClr val="accent2"/>
                </a:solidFill>
                <a:latin typeface="Times Sakha Unicode" pitchFamily="2" charset="0"/>
              </a:rPr>
            </a:br>
            <a:r>
              <a:rPr lang="sr-Cyrl-CS" sz="1800" b="1" i="1" dirty="0" smtClean="0">
                <a:solidFill>
                  <a:schemeClr val="accent2"/>
                </a:solidFill>
                <a:latin typeface="Times Sakha Unicode" pitchFamily="2" charset="0"/>
              </a:rPr>
              <a:t>ГРИГОРЬЕВА ВАЛЕНТИНА ЯКОВЛЕВНА, ЖЕГУСОВА ТУЙААРА ИВАНОВНА, ИЛЬИНА АНТОНИНА АНТОНОВНА, </a:t>
            </a:r>
            <a:br>
              <a:rPr lang="sr-Cyrl-CS" sz="1800" b="1" i="1" dirty="0" smtClean="0">
                <a:solidFill>
                  <a:schemeClr val="accent2"/>
                </a:solidFill>
                <a:latin typeface="Times Sakha Unicode" pitchFamily="2" charset="0"/>
              </a:rPr>
            </a:br>
            <a:r>
              <a:rPr lang="sr-Cyrl-CS" sz="1800" b="1" i="1" dirty="0" smtClean="0">
                <a:solidFill>
                  <a:schemeClr val="accent2"/>
                </a:solidFill>
                <a:latin typeface="Times Sakha Unicode" pitchFamily="2" charset="0"/>
              </a:rPr>
              <a:t>ТАТАРИНОВА ОЛЬГА МИХАЙЛОВНА</a:t>
            </a:r>
            <a:endParaRPr lang="ru-RU" sz="1600" b="1" i="1" dirty="0">
              <a:solidFill>
                <a:schemeClr val="accent2"/>
              </a:solidFill>
              <a:latin typeface="Times Sakha Unicode" pitchFamily="2" charset="0"/>
            </a:endParaRPr>
          </a:p>
        </p:txBody>
      </p:sp>
      <p:pic>
        <p:nvPicPr>
          <p:cNvPr id="1026" name="Picture 2" descr="C:\Documents and Settings\Администратор\Рабочий стол\СОШ №2\Фото №2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040" y="2174875"/>
            <a:ext cx="3772507" cy="395128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25" y="2169053"/>
            <a:ext cx="4041775" cy="297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Поле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научно-педагогических поисков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преподавателей охватывает различные области дидактики родного языка, литературы и национальной культуры: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Колодезников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С.К.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теория и методика филологического образования;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2" descr="C:\Users\221-5\Desktop\амма айыл5ата\Изображение 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428752"/>
          </a:xfrm>
        </p:spPr>
        <p:txBody>
          <a:bodyPr>
            <a:noAutofit/>
          </a:bodyPr>
          <a:lstStyle/>
          <a:p>
            <a:r>
              <a:rPr lang="sr-Cyrl-CS" sz="1800" b="1" i="1" dirty="0" smtClean="0">
                <a:solidFill>
                  <a:srgbClr val="C00000"/>
                </a:solidFill>
                <a:latin typeface="Times Sakha Unicode" pitchFamily="2" charset="0"/>
              </a:rPr>
              <a:t>ДЬОКУУСКАЙ КУОРАТ 14¹-ДЭЭХ </a:t>
            </a:r>
            <a:br>
              <a:rPr lang="sr-Cyrl-CS" sz="1800" b="1" i="1" dirty="0" smtClean="0">
                <a:solidFill>
                  <a:srgbClr val="C00000"/>
                </a:solidFill>
                <a:latin typeface="Times Sakha Unicode" pitchFamily="2" charset="0"/>
              </a:rPr>
            </a:br>
            <a:r>
              <a:rPr lang="sr-Cyrl-CS" sz="1800" b="1" i="1" dirty="0" smtClean="0">
                <a:solidFill>
                  <a:srgbClr val="C00000"/>
                </a:solidFill>
                <a:latin typeface="Times Sakha Unicode" pitchFamily="2" charset="0"/>
              </a:rPr>
              <a:t>ОСКУОЛАТЫН УЧУУТАЛЛАРА:</a:t>
            </a:r>
            <a:br>
              <a:rPr lang="sr-Cyrl-CS" sz="1800" b="1" i="1" dirty="0" smtClean="0">
                <a:solidFill>
                  <a:srgbClr val="C00000"/>
                </a:solidFill>
                <a:latin typeface="Times Sakha Unicode" pitchFamily="2" charset="0"/>
              </a:rPr>
            </a:br>
            <a:r>
              <a:rPr lang="sr-Cyrl-CS" sz="1800" b="1" i="1" dirty="0" smtClean="0">
                <a:solidFill>
                  <a:srgbClr val="C00000"/>
                </a:solidFill>
                <a:latin typeface="Times Sakha Unicode" pitchFamily="2" charset="0"/>
              </a:rPr>
              <a:t>ОСИПОВА МАЙЯ ВИССАРИОНОВНА, ЗАБОЛОЦКАЯ УЛЬЯНА ВАСИЛЬЕВНА, ЛЕОНТЬЕВА НАТАЛЬЯ ПРОКОПЬЕВНА, ПОРОТОВА САРГЫЛАНА ЕГОРОВНА </a:t>
            </a:r>
            <a:endParaRPr lang="ru-RU" sz="1600" b="1" i="1" dirty="0">
              <a:solidFill>
                <a:srgbClr val="C00000"/>
              </a:solidFill>
              <a:latin typeface="Times Sakha Unicode" pitchFamily="2" charset="0"/>
            </a:endParaRPr>
          </a:p>
        </p:txBody>
      </p:sp>
      <p:pic>
        <p:nvPicPr>
          <p:cNvPr id="1026" name="Picture 2" descr="C:\Users\221-1\Desktop\ВЫПУСКНИКИ\Уроки\DSC_21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71678"/>
            <a:ext cx="3201480" cy="2143140"/>
          </a:xfrm>
          <a:prstGeom prst="rect">
            <a:avLst/>
          </a:prstGeom>
          <a:noFill/>
        </p:spPr>
      </p:pic>
      <p:pic>
        <p:nvPicPr>
          <p:cNvPr id="1027" name="Picture 3" descr="C:\Users\221-1\Desktop\ВЫПУСКНИКИ\Уроки\DSC_225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928802"/>
            <a:ext cx="3201480" cy="2143140"/>
          </a:xfrm>
          <a:prstGeom prst="rect">
            <a:avLst/>
          </a:prstGeom>
          <a:noFill/>
        </p:spPr>
      </p:pic>
      <p:pic>
        <p:nvPicPr>
          <p:cNvPr id="1028" name="Picture 4" descr="C:\Users\221-1\Desktop\ВЫПУСКНИКИ\Уроки\IMG_05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286256"/>
            <a:ext cx="3174965" cy="2381224"/>
          </a:xfrm>
          <a:prstGeom prst="rect">
            <a:avLst/>
          </a:prstGeom>
          <a:noFill/>
        </p:spPr>
      </p:pic>
      <p:pic>
        <p:nvPicPr>
          <p:cNvPr id="1029" name="Picture 5" descr="C:\Users\221-1\Desktop\ВЫПУСКНИКИ\Уроки\Февраль- март 2010 0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4268387"/>
            <a:ext cx="3214710" cy="2410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Поле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научно-педагогических поисков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преподавателей охватывает различные области дидактики родного языка, литературы и национальной культуры: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Колодезников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С.К.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теория и методика филологического образования;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2" descr="C:\Users\221-5\Desktop\амма айыл5ата\Изображение 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Содержимое 6" descr="G:\Аля сентябрь - 2012 (5 класс)\DSC02575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214422"/>
            <a:ext cx="6143668" cy="4714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Рисунок 5" descr="2012-05-06 10.02.02.jpg"/>
          <p:cNvPicPr/>
          <p:nvPr/>
        </p:nvPicPr>
        <p:blipFill>
          <a:blip r:embed="rId4" cstate="print">
            <a:lum bright="30000"/>
          </a:blip>
          <a:stretch>
            <a:fillRect/>
          </a:stretch>
        </p:blipFill>
        <p:spPr>
          <a:xfrm>
            <a:off x="1142976" y="357166"/>
            <a:ext cx="1714512" cy="2071702"/>
          </a:xfrm>
          <a:prstGeom prst="rect">
            <a:avLst/>
          </a:prstGeom>
          <a:ln>
            <a:solidFill>
              <a:srgbClr val="000000"/>
            </a:solidFill>
          </a:ln>
          <a:effectLst/>
        </p:spPr>
      </p:pic>
      <p:pic>
        <p:nvPicPr>
          <p:cNvPr id="7" name="Содержимое 8" descr="Изображение 038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2500306"/>
            <a:ext cx="1714480" cy="221457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10" name="Содержимое 6" descr="Изображение 03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643422"/>
            <a:ext cx="1857388" cy="221457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11" name="Содержимое 7" descr="Изображение 036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000496" y="285728"/>
            <a:ext cx="1785950" cy="221457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12" name="Содержимое 9" descr="Изображение 037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786578" y="285728"/>
            <a:ext cx="1871666" cy="2214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13" name="Рисунок 12" descr="Изображение 002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454" y="4214818"/>
            <a:ext cx="1714504" cy="228601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221-5\Desktop\амма айыл5ата\Изображение 0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Picture 1" descr="Фото кафедра_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357298"/>
            <a:ext cx="5196857" cy="35393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500034" y="5000636"/>
            <a:ext cx="85011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Кафедра 1992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тэриллибитэ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Маҥнайгы сэбиэдиссэйинэн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С.К.Колодезников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анаммыта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Кафедра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профессордара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Е.М. Поликарпова, С.К.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Колодезников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доценнар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М.М. Атласова, Г.И. Гурьев, Г.А. Захарова, Е.К. Иевлев, С.Г.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Олесова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Нь.Г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Никитина;  кабинет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сэбиэдиссэйэ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С.С. Степанова,  лаборант - А.Н. Атласова,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чинчийээччи-лаборант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- С.В.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Молукова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5800" y="214290"/>
            <a:ext cx="777240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>
                <a:solidFill>
                  <a:schemeClr val="accent2"/>
                </a:solidFill>
                <a:latin typeface="Times Sakha Unicode" pitchFamily="2" charset="0"/>
                <a:ea typeface="+mj-ea"/>
                <a:cs typeface="Times New Roman" pitchFamily="18" charset="0"/>
              </a:rPr>
              <a:t>САХА ТЫЛЫН, ЛИТЕРАТУРАТЫН, ТӨРҮТ КУЛТУУРАТЫН ҮӨРЭТИИ МЕТОДИКАТЫН КАФЕДРАТА 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Sakha Unicode" pitchFamily="2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Поле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научно-педагогических поисков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преподавателей охватывает различные области дидактики родного языка, литературы и национальной культуры: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Колодезников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С.К.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теория и методика филологического образования;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2" descr="C:\Users\221-5\Desktop\амма айыл5ата\Изображение 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0"/>
            <a:ext cx="9501222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4492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357166"/>
            <a:ext cx="9001156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accent2"/>
                </a:solidFill>
                <a:latin typeface="Times Sakha Unicode" pitchFamily="2" charset="0"/>
                <a:ea typeface="+mj-ea"/>
                <a:cs typeface="Times New Roman" pitchFamily="18" charset="0"/>
              </a:rPr>
              <a:t>                                 </a:t>
            </a:r>
            <a:r>
              <a:rPr lang="ru-RU" b="1" i="1" dirty="0" smtClean="0">
                <a:solidFill>
                  <a:srgbClr val="C00000"/>
                </a:solidFill>
                <a:latin typeface="Times Sakha Unicode" pitchFamily="2" charset="0"/>
                <a:ea typeface="+mj-ea"/>
                <a:cs typeface="Times New Roman" pitchFamily="18" charset="0"/>
              </a:rPr>
              <a:t>ЛИТЕРАТУРА УРУОГА – АЙАР ҮЛЭ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Sakha Unicode" pitchFamily="2" charset="0"/>
                <a:ea typeface="+mj-ea"/>
                <a:cs typeface="Times New Roman" pitchFamily="18" charset="0"/>
              </a:rPr>
              <a:t>                  </a:t>
            </a:r>
            <a:r>
              <a:rPr lang="ru-RU" b="1" i="1" dirty="0" err="1" smtClean="0">
                <a:solidFill>
                  <a:srgbClr val="C00000"/>
                </a:solidFill>
                <a:latin typeface="Times Sakha Unicode" pitchFamily="2" charset="0"/>
                <a:ea typeface="+mj-ea"/>
                <a:cs typeface="Times New Roman" pitchFamily="18" charset="0"/>
              </a:rPr>
              <a:t>педагогическай</a:t>
            </a:r>
            <a:r>
              <a:rPr lang="ru-RU" b="1" i="1" dirty="0" smtClean="0">
                <a:solidFill>
                  <a:srgbClr val="C00000"/>
                </a:solidFill>
                <a:latin typeface="Times Sakha Unicode" pitchFamily="2" charset="0"/>
                <a:ea typeface="+mj-ea"/>
                <a:cs typeface="Times New Roman" pitchFamily="18" charset="0"/>
              </a:rPr>
              <a:t> наука доктора, профессор Е.М. Поликарпова</a:t>
            </a:r>
            <a:endParaRPr kumimoji="0" lang="ru-RU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Sakha Unicode" pitchFamily="2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G:\S800757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500174"/>
            <a:ext cx="6034617" cy="4525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Поле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научно-педагогических поисков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преподавателей охватывает различные области дидактики родного языка, литературы и национальной культуры: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Колодезников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С.К.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теория и методика филологического образования;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2" descr="C:\Users\221-5\Desktop\амма айыл5ата\Изображение 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4492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0034" y="428604"/>
            <a:ext cx="8186766" cy="1714512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Sakha Unicode" pitchFamily="2" charset="0"/>
                <a:cs typeface="Times New Roman" pitchFamily="18" charset="0"/>
              </a:rPr>
              <a:t>       </a:t>
            </a:r>
            <a:r>
              <a:rPr lang="ru-RU" sz="1800" b="1" i="1" dirty="0" smtClean="0">
                <a:solidFill>
                  <a:srgbClr val="C00000"/>
                </a:solidFill>
                <a:latin typeface="Times Sakha Unicode" pitchFamily="2" charset="0"/>
                <a:cs typeface="Times New Roman" pitchFamily="18" charset="0"/>
              </a:rPr>
              <a:t>КАФЕДРА НАУЧНАЙ  ТЕМАТА: </a:t>
            </a:r>
          </a:p>
          <a:p>
            <a:pPr lvl="0" algn="ctr">
              <a:buNone/>
            </a:pPr>
            <a:r>
              <a:rPr lang="ru-RU" sz="1800" b="1" i="1" dirty="0" smtClean="0">
                <a:solidFill>
                  <a:srgbClr val="C00000"/>
                </a:solidFill>
                <a:latin typeface="Times Sakha Unicode" pitchFamily="2" charset="0"/>
                <a:cs typeface="Times New Roman" pitchFamily="18" charset="0"/>
              </a:rPr>
              <a:t>«РОССИЙСКАЙ ФЕДЕРАЦИЯ ХОТУГУЛУУ-ИЛИҤҤИ НОРУОТТАРЫН ТЫЛЛАРЫН, ЛИТЕРАТУРАЛАРЫН УОННА  КУЛТУУРАЛАРЫН АЛТЫҺЫННАРАН ҮӨРЭТИИ МЕТОДИЧЕСКАЙ ПРОБЛЕМАЛАРЫН ЧИНЧИЙИИ» </a:t>
            </a:r>
          </a:p>
          <a:p>
            <a:pPr lvl="0" algn="just"/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42844" y="3571876"/>
            <a:ext cx="3714776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P61009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9773" y="2214554"/>
            <a:ext cx="3459331" cy="24288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3116"/>
            <a:ext cx="3885810" cy="23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DSC_90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071942"/>
            <a:ext cx="3143272" cy="2388887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Поле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научно-педагогических поисков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преподавателей охватывает различные области дидактики родного языка, литературы и национальной культуры: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Колодезников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С.К.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теория и методика филологического образования;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2" descr="C:\Users\221-5\Desktop\амма айыл5ата\Изображение 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3" descr="C:\221кабинет\Рабочий стол\док-ты\1\Рабочий стол\Юбилей ПЕМ\юбилей 2\P105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857364"/>
            <a:ext cx="4071966" cy="3006989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929066"/>
            <a:ext cx="1928825" cy="27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221-1\Desktop\ВЫПУСКНИКИ\Билюкина Марианна Юрьевна\Билюкина Марианна IMG_0314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929322" y="4000504"/>
            <a:ext cx="2108928" cy="256167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00034" y="500042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 smtClean="0">
              <a:solidFill>
                <a:schemeClr val="accent2"/>
              </a:solidFill>
              <a:latin typeface="Times Sakha Unicode" pitchFamily="2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Sakha Unicode" pitchFamily="2" charset="0"/>
                <a:cs typeface="Times New Roman" pitchFamily="18" charset="0"/>
              </a:rPr>
              <a:t>МЕТОДИКА</a:t>
            </a:r>
            <a:r>
              <a:rPr lang="ru-RU" b="1" i="1" dirty="0" smtClean="0">
                <a:solidFill>
                  <a:schemeClr val="accent2"/>
                </a:solidFill>
                <a:latin typeface="Times Sakha Unicode" pitchFamily="2" charset="0"/>
                <a:cs typeface="Times New Roman" pitchFamily="18" charset="0"/>
              </a:rPr>
              <a:t> НАУКАТЫН  ЭДЭР КӨЛҮӨНЭТЭ</a:t>
            </a:r>
          </a:p>
          <a:p>
            <a:pPr algn="ctr"/>
            <a:endParaRPr lang="ru-RU" b="1" i="1" dirty="0" smtClean="0">
              <a:solidFill>
                <a:schemeClr val="accent2"/>
              </a:solidFill>
              <a:latin typeface="Times Sakha Unicode" pitchFamily="2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E:\Захарова Г.А.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1714488"/>
            <a:ext cx="1964545" cy="2619393"/>
          </a:xfrm>
          <a:prstGeom prst="rect">
            <a:avLst/>
          </a:prstGeom>
          <a:noFill/>
        </p:spPr>
      </p:pic>
      <p:pic>
        <p:nvPicPr>
          <p:cNvPr id="6147" name="Picture 3" descr="C:\Users\221-1\Desktop\ФОТО\Никитина Н.Г.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3643314"/>
            <a:ext cx="1987153" cy="2649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Поле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научно-педагогических поисков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преподавателей охватывает различные области дидактики родного языка, литературы и национальной культуры: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Колодезников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С.К.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теория и методика филологического образования;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2" descr="C:\Users\221-5\Desktop\амма айыл5ата\Изображение 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844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714744" y="285729"/>
            <a:ext cx="4972056" cy="3286148"/>
          </a:xfrm>
        </p:spPr>
        <p:txBody>
          <a:bodyPr>
            <a:normAutofit/>
          </a:bodyPr>
          <a:lstStyle/>
          <a:p>
            <a:pPr marL="0" indent="449263" algn="just">
              <a:buNone/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buNone/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buNone/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buNone/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buNone/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buNone/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buNone/>
            </a:pPr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buNone/>
            </a:pPr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49263" algn="just">
              <a:buNone/>
            </a:pPr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49263" algn="just"/>
            <a:endParaRPr lang="ru-RU" sz="2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5" descr="PICT0043"/>
          <p:cNvPicPr>
            <a:picLocks noChangeAspect="1" noChangeArrowheads="1"/>
          </p:cNvPicPr>
          <p:nvPr/>
        </p:nvPicPr>
        <p:blipFill>
          <a:blip r:embed="rId3" cstate="print"/>
          <a:srcRect l="4234" t="22719"/>
          <a:stretch>
            <a:fillRect/>
          </a:stretch>
        </p:blipFill>
        <p:spPr bwMode="auto">
          <a:xfrm>
            <a:off x="5846330" y="1928802"/>
            <a:ext cx="3297670" cy="19288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Содержимое 5"/>
          <p:cNvSpPr txBox="1">
            <a:spLocks/>
          </p:cNvSpPr>
          <p:nvPr/>
        </p:nvSpPr>
        <p:spPr>
          <a:xfrm>
            <a:off x="3929058" y="4857760"/>
            <a:ext cx="4857784" cy="15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4492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5"/>
          <p:cNvSpPr txBox="1">
            <a:spLocks/>
          </p:cNvSpPr>
          <p:nvPr/>
        </p:nvSpPr>
        <p:spPr>
          <a:xfrm>
            <a:off x="357158" y="3500438"/>
            <a:ext cx="328614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5"/>
          <p:cNvSpPr txBox="1">
            <a:spLocks/>
          </p:cNvSpPr>
          <p:nvPr/>
        </p:nvSpPr>
        <p:spPr>
          <a:xfrm>
            <a:off x="3714744" y="3143248"/>
            <a:ext cx="5000660" cy="15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4492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4492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4492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4492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844" y="857232"/>
            <a:ext cx="900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Sakha Unicode" pitchFamily="2" charset="0"/>
                <a:cs typeface="Times New Roman" pitchFamily="18" charset="0"/>
              </a:rPr>
              <a:t>САХА ТЫЛА ААН ДОЙДУ КИЭҤ КИЭЛИТИГЭР</a:t>
            </a:r>
            <a:endParaRPr lang="ru-RU" b="1" i="1" dirty="0">
              <a:solidFill>
                <a:srgbClr val="C00000"/>
              </a:solidFill>
              <a:latin typeface="Times Sakha Unicode" pitchFamily="2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428736"/>
            <a:ext cx="2143140" cy="293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714884"/>
            <a:ext cx="1143008" cy="168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5000636"/>
            <a:ext cx="191993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221-1\Desktop\ФОТО\SAXA Sirin taptııbın\tara00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714488"/>
            <a:ext cx="3362795" cy="2227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Поле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научно-педагогических поисков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преподавателей охватывает различные области дидактики родного языка, литературы и национальной культуры: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Колодезников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С.К.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теория и методика филологического образования;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2" descr="C:\Users\221-5\Desktop\амма айыл5ата\Изображение 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Sakha Unicode" pitchFamily="2" charset="0"/>
                <a:cs typeface="Times New Roman" pitchFamily="18" charset="0"/>
              </a:rPr>
              <a:t>УСТУДЬУОННАР ЧИНЧИЙЭР ҮЛЭЛЭРЭ</a:t>
            </a:r>
            <a:endParaRPr lang="ru-RU" sz="2000" b="1" i="1" dirty="0">
              <a:solidFill>
                <a:srgbClr val="C00000"/>
              </a:solidFill>
              <a:latin typeface="Times Sakha Unicode" pitchFamily="2" charset="0"/>
              <a:cs typeface="Times New Roman" pitchFamily="18" charset="0"/>
            </a:endParaRPr>
          </a:p>
        </p:txBody>
      </p:sp>
      <p:pic>
        <p:nvPicPr>
          <p:cNvPr id="7" name="Picture 2" descr="DSC_78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857628"/>
            <a:ext cx="2312651" cy="24288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714876" y="5357826"/>
            <a:ext cx="355755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643314"/>
            <a:ext cx="3761594" cy="266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1142984"/>
            <a:ext cx="5214974" cy="291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Поле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научно-педагогических поисков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преподавателей охватывает различные области дидактики родного языка, литературы и национальной культуры: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Колодезников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С.К.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теория и методика филологического образования;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2" descr="C:\Users\221-5\Desktop\амма айыл5ата\Изображение 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00034" y="5857892"/>
            <a:ext cx="8215370" cy="71438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  <a:p>
            <a:pPr algn="ctr">
              <a:buNone/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6607" r="31251" b="32143"/>
          <a:stretch>
            <a:fillRect/>
          </a:stretch>
        </p:blipFill>
        <p:spPr bwMode="auto">
          <a:xfrm>
            <a:off x="1214414" y="1857364"/>
            <a:ext cx="1571636" cy="217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643050"/>
            <a:ext cx="304802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F:\Смотр ФЯФ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321975"/>
            <a:ext cx="3381367" cy="2536025"/>
          </a:xfrm>
          <a:prstGeom prst="rect">
            <a:avLst/>
          </a:prstGeom>
          <a:noFill/>
        </p:spPr>
      </p:pic>
      <p:pic>
        <p:nvPicPr>
          <p:cNvPr id="10" name="Picture 2" descr="Эйгэ"/>
          <p:cNvPicPr>
            <a:picLocks noChangeAspect="1" noChangeArrowheads="1"/>
          </p:cNvPicPr>
          <p:nvPr/>
        </p:nvPicPr>
        <p:blipFill>
          <a:blip r:embed="rId6" cstate="print"/>
          <a:srcRect l="2712" t="2000"/>
          <a:stretch>
            <a:fillRect/>
          </a:stretch>
        </p:blipFill>
        <p:spPr bwMode="auto">
          <a:xfrm>
            <a:off x="5286380" y="4572008"/>
            <a:ext cx="2996570" cy="20717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714356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Sakha Unicode" pitchFamily="2" charset="0"/>
              </a:rPr>
              <a:t>«ЭЙГЭ» ТЕАТРАЛЬНАЙ СТУДИЯ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Sakha Unicode" pitchFamily="2" charset="0"/>
              </a:rPr>
              <a:t> </a:t>
            </a:r>
            <a:endParaRPr lang="ru-RU" b="1" i="1" dirty="0">
              <a:solidFill>
                <a:srgbClr val="C00000"/>
              </a:solidFill>
              <a:latin typeface="Times Sakha Unicod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Поле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научно-педагогических поисков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преподавателей охватывает различные области дидактики родного языка, литературы и национальной культуры: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Колодезников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С.К.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теория и методика филологического образования;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2" descr="C:\Users\221-5\Desktop\амма айыл5ата\Изображение 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chemeClr val="accent2"/>
                </a:solidFill>
                <a:latin typeface="Times Sakha Unicode" pitchFamily="2" charset="0"/>
              </a:rPr>
              <a:t>«АЙЫЫ КЫҺАТА» ОСКУОЛАҔА ЭДЭР УЧУУТАЛЛАР:  </a:t>
            </a:r>
            <a:br>
              <a:rPr lang="ru-RU" sz="2000" b="1" i="1" dirty="0" smtClean="0">
                <a:solidFill>
                  <a:schemeClr val="accent2"/>
                </a:solidFill>
                <a:latin typeface="Times Sakha Unicode" pitchFamily="2" charset="0"/>
              </a:rPr>
            </a:br>
            <a:r>
              <a:rPr lang="ru-RU" sz="2000" b="1" i="1" dirty="0" smtClean="0">
                <a:solidFill>
                  <a:schemeClr val="accent2"/>
                </a:solidFill>
                <a:latin typeface="Times Sakha Unicode" pitchFamily="2" charset="0"/>
              </a:rPr>
              <a:t>КАЖЕНКИН РУСТАМ НИКОЛАЕВИЧ, ПОПОВА АЛЕКСАНДРА ЛУКИНИЧНА, СЛЕПЦОВ ВИТАЛИЙ АРХИПОВИЧ</a:t>
            </a:r>
            <a:endParaRPr lang="ru-RU" sz="2000" b="1" i="1" dirty="0">
              <a:solidFill>
                <a:schemeClr val="accent2"/>
              </a:solidFill>
              <a:latin typeface="Times Sakha Unicode" pitchFamily="2" charset="0"/>
            </a:endParaRPr>
          </a:p>
        </p:txBody>
      </p:sp>
      <p:pic>
        <p:nvPicPr>
          <p:cNvPr id="13" name="Содержимое 12" descr="C:\Users\221-5\AppData\Local\Microsoft\Windows\Temporary Internet Files\Content.Word\IMG_0308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428868"/>
            <a:ext cx="4857784" cy="321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Содержимое 11" descr="C:\Users\221-5\AppData\Local\Microsoft\Windows\Temporary Internet Files\Content.Word\IMG_4810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86315" y="2214553"/>
            <a:ext cx="4643468" cy="3643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2005</TotalTime>
  <Words>420</Words>
  <Application>Microsoft Office PowerPoint</Application>
  <PresentationFormat>Экран (4:3)</PresentationFormat>
  <Paragraphs>57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УСТУДЬУОННАР ЧИНЧИЙЭР ҮЛЭЛЭРЭ</vt:lpstr>
      <vt:lpstr>Слайд 8</vt:lpstr>
      <vt:lpstr>«АЙЫЫ КЫҺАТА» ОСКУОЛАҔА ЭДЭР УЧУУТАЛЛАР:   КАЖЕНКИН РУСТАМ НИКОЛАЕВИЧ, ПОПОВА АЛЕКСАНДРА ЛУКИНИЧНА, СЛЕПЦОВ ВИТАЛИЙ АРХИПОВИЧ</vt:lpstr>
      <vt:lpstr>ДЬОКУУСКАЙ КУОРАТ 2¹-ДЭЭХ ОСКУОЛАТЫН УЧУУТАЛЛАРА:  ГРИГОРЬЕВА ВАЛЕНТИНА ЯКОВЛЕВНА, ЖЕГУСОВА ТУЙААРА ИВАНОВНА, ИЛЬИНА АНТОНИНА АНТОНОВНА,  ТАТАРИНОВА ОЛЬГА МИХАЙЛОВНА</vt:lpstr>
      <vt:lpstr>ДЬОКУУСКАЙ КУОРАТ 14¹-ДЭЭХ  ОСКУОЛАТЫН УЧУУТАЛЛАРА: ОСИПОВА МАЙЯ ВИССАРИОНОВНА, ЗАБОЛОЦКАЯ УЛЬЯНА ВАСИЛЬЕВНА, ЛЕОНТЬЕВА НАТАЛЬЯ ПРОКОПЬЕВНА, ПОРОТОВА САРГЫЛАНА ЕГОРОВНА </vt:lpstr>
      <vt:lpstr>Слайд 12</vt:lpstr>
    </vt:vector>
  </TitlesOfParts>
  <Company>ЯГУ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методики преподавания якутского языка, литературы и национальной культуры</dc:title>
  <dc:creator>ЦТО</dc:creator>
  <cp:lastModifiedBy>221-1</cp:lastModifiedBy>
  <cp:revision>72</cp:revision>
  <dcterms:created xsi:type="dcterms:W3CDTF">2012-10-17T01:10:16Z</dcterms:created>
  <dcterms:modified xsi:type="dcterms:W3CDTF">2012-12-05T02:45:35Z</dcterms:modified>
</cp:coreProperties>
</file>