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8993-1F49-46D5-A67D-AB94601A4201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8A07F-7B66-4821-97B9-AA40BA063B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NLbfxNM6Z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2YZ72y2hU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gOw3Ke_9U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YVAhh3LzC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OkJ3ilRDm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X3G07rD8u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Анюта</cp:lastModifiedBy>
  <cp:revision>1</cp:revision>
  <dcterms:created xsi:type="dcterms:W3CDTF">2017-02-28T16:51:24Z</dcterms:created>
  <dcterms:modified xsi:type="dcterms:W3CDTF">2017-02-28T16:54:34Z</dcterms:modified>
</cp:coreProperties>
</file>