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74" r:id="rId4"/>
    <p:sldId id="258" r:id="rId5"/>
    <p:sldId id="259" r:id="rId6"/>
    <p:sldId id="261" r:id="rId7"/>
    <p:sldId id="264" r:id="rId8"/>
    <p:sldId id="260" r:id="rId9"/>
    <p:sldId id="265" r:id="rId10"/>
    <p:sldId id="262" r:id="rId11"/>
    <p:sldId id="266" r:id="rId12"/>
    <p:sldId id="267" r:id="rId13"/>
    <p:sldId id="268" r:id="rId14"/>
    <p:sldId id="297" r:id="rId15"/>
    <p:sldId id="298" r:id="rId16"/>
    <p:sldId id="275" r:id="rId17"/>
    <p:sldId id="269" r:id="rId18"/>
    <p:sldId id="270" r:id="rId19"/>
    <p:sldId id="293" r:id="rId20"/>
    <p:sldId id="271" r:id="rId21"/>
    <p:sldId id="272" r:id="rId22"/>
    <p:sldId id="276" r:id="rId23"/>
    <p:sldId id="277" r:id="rId24"/>
    <p:sldId id="278" r:id="rId25"/>
    <p:sldId id="279" r:id="rId26"/>
    <p:sldId id="285" r:id="rId27"/>
    <p:sldId id="283" r:id="rId28"/>
    <p:sldId id="286" r:id="rId29"/>
    <p:sldId id="300" r:id="rId30"/>
    <p:sldId id="287" r:id="rId31"/>
    <p:sldId id="289" r:id="rId32"/>
    <p:sldId id="290" r:id="rId33"/>
    <p:sldId id="295" r:id="rId34"/>
    <p:sldId id="291" r:id="rId35"/>
    <p:sldId id="292" r:id="rId36"/>
    <p:sldId id="288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95078" autoAdjust="0"/>
  </p:normalViewPr>
  <p:slideViewPr>
    <p:cSldViewPr snapToGrid="0">
      <p:cViewPr varScale="1">
        <p:scale>
          <a:sx n="102" d="100"/>
          <a:sy n="102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Рейтинг по сумме баллов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НО</c:v>
                </c:pt>
                <c:pt idx="1">
                  <c:v>ВиПП</c:v>
                </c:pt>
                <c:pt idx="2">
                  <c:v>Пед</c:v>
                </c:pt>
                <c:pt idx="3">
                  <c:v>Тех</c:v>
                </c:pt>
                <c:pt idx="4">
                  <c:v>СП</c:v>
                </c:pt>
                <c:pt idx="5">
                  <c:v>ДО</c:v>
                </c:pt>
                <c:pt idx="6">
                  <c:v>ИВТ</c:v>
                </c:pt>
                <c:pt idx="7">
                  <c:v>СДО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9100</c:v>
                </c:pt>
                <c:pt idx="1">
                  <c:v>6683</c:v>
                </c:pt>
                <c:pt idx="2">
                  <c:v>5580</c:v>
                </c:pt>
                <c:pt idx="3">
                  <c:v>5123</c:v>
                </c:pt>
                <c:pt idx="4">
                  <c:v>5099</c:v>
                </c:pt>
                <c:pt idx="5">
                  <c:v>4452</c:v>
                </c:pt>
                <c:pt idx="6">
                  <c:v>2856</c:v>
                </c:pt>
                <c:pt idx="7">
                  <c:v>1115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4-48EF-A60A-6B4AE4097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2242208"/>
        <c:axId val="352250944"/>
      </c:barChart>
      <c:catAx>
        <c:axId val="3522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2250944"/>
        <c:crosses val="autoZero"/>
        <c:auto val="1"/>
        <c:lblAlgn val="ctr"/>
        <c:lblOffset val="100"/>
        <c:noMultiLvlLbl val="0"/>
      </c:catAx>
      <c:valAx>
        <c:axId val="35225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2242208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Рейтинг по кол-ву баллов на 1 НПР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8000"/>
                    <a:satMod val="130000"/>
                    <a:lumMod val="92000"/>
                  </a:schemeClr>
                </a:gs>
                <a:gs pos="100000">
                  <a:schemeClr val="accent1">
                    <a:shade val="78000"/>
                    <a:satMod val="130000"/>
                    <a:lumMod val="92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96000" sy="96000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ВиПП</c:v>
                </c:pt>
                <c:pt idx="1">
                  <c:v>Тех</c:v>
                </c:pt>
                <c:pt idx="2">
                  <c:v>Пед</c:v>
                </c:pt>
                <c:pt idx="3">
                  <c:v>НО</c:v>
                </c:pt>
                <c:pt idx="4">
                  <c:v>СП</c:v>
                </c:pt>
                <c:pt idx="5">
                  <c:v>ИВТ</c:v>
                </c:pt>
                <c:pt idx="6">
                  <c:v>ДО</c:v>
                </c:pt>
                <c:pt idx="7">
                  <c:v>СДО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742</c:v>
                </c:pt>
                <c:pt idx="1">
                  <c:v>731</c:v>
                </c:pt>
                <c:pt idx="2">
                  <c:v>620</c:v>
                </c:pt>
                <c:pt idx="3">
                  <c:v>479</c:v>
                </c:pt>
                <c:pt idx="4">
                  <c:v>318</c:v>
                </c:pt>
                <c:pt idx="5">
                  <c:v>317</c:v>
                </c:pt>
                <c:pt idx="6">
                  <c:v>296</c:v>
                </c:pt>
                <c:pt idx="7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9-4C45-811A-1A25DC6E8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2248864"/>
        <c:axId val="352246784"/>
      </c:barChart>
      <c:catAx>
        <c:axId val="35224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2246784"/>
        <c:crosses val="autoZero"/>
        <c:auto val="1"/>
        <c:lblAlgn val="ctr"/>
        <c:lblOffset val="100"/>
        <c:noMultiLvlLbl val="0"/>
      </c:catAx>
      <c:valAx>
        <c:axId val="35224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2248864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Scopus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9525" cap="rnd">
                <a:solidFill>
                  <a:schemeClr val="accent1"/>
                </a:solidFill>
              </a:ln>
              <a:effectLst/>
            </c:spPr>
            <c:trendlineType val="exp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18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11-438B-8330-3E65A76A6D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ВАК (в т.ч. РИНЦ)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1000">
                  <a:srgbClr val="0070C0"/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9525" cap="rnd">
                <a:solidFill>
                  <a:schemeClr val="accent2"/>
                </a:solidFill>
              </a:ln>
              <a:effectLst/>
            </c:spPr>
            <c:trendlineType val="exp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55</c:v>
                </c:pt>
                <c:pt idx="2">
                  <c:v>65</c:v>
                </c:pt>
                <c:pt idx="3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11-438B-8330-3E65A76A6DB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РИНЦ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9525" cap="rnd">
                <a:solidFill>
                  <a:schemeClr val="accent3"/>
                </a:solidFill>
              </a:ln>
              <a:effectLst/>
            </c:spPr>
            <c:trendlineType val="exp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370</c:v>
                </c:pt>
                <c:pt idx="1">
                  <c:v>390</c:v>
                </c:pt>
                <c:pt idx="2">
                  <c:v>391</c:v>
                </c:pt>
                <c:pt idx="3">
                  <c:v>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11-438B-8330-3E65A76A6DB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WoS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11-438B-8330-3E65A76A6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306404448"/>
        <c:axId val="306405008"/>
      </c:barChart>
      <c:catAx>
        <c:axId val="30640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405008"/>
        <c:crosses val="autoZero"/>
        <c:auto val="1"/>
        <c:lblAlgn val="ctr"/>
        <c:lblOffset val="100"/>
        <c:noMultiLvlLbl val="0"/>
      </c:catAx>
      <c:valAx>
        <c:axId val="306405008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40444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3C4831-E064-4B87-B2A0-62574A707B37}" type="doc">
      <dgm:prSet loTypeId="urn:microsoft.com/office/officeart/2005/8/layout/target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48A71B60-4BE3-4485-AB7A-8053EC3B8A9B}">
      <dgm:prSet phldrT="[Текст]" custT="1"/>
      <dgm:spPr/>
      <dgm:t>
        <a:bodyPr/>
        <a:lstStyle/>
        <a:p>
          <a:pPr algn="l"/>
          <a:r>
            <a:rPr lang="ru-RU" sz="2800" dirty="0" smtClean="0"/>
            <a:t>Показатели декана/директора</a:t>
          </a:r>
          <a:endParaRPr lang="ru-RU" sz="2800" dirty="0"/>
        </a:p>
      </dgm:t>
    </dgm:pt>
    <dgm:pt modelId="{D7F5D206-CB65-424C-BEA5-1415877270FD}" type="parTrans" cxnId="{A60C634A-D26D-4143-A27E-EFC43AE9BE3C}">
      <dgm:prSet/>
      <dgm:spPr/>
      <dgm:t>
        <a:bodyPr/>
        <a:lstStyle/>
        <a:p>
          <a:endParaRPr lang="ru-RU" sz="1600"/>
        </a:p>
      </dgm:t>
    </dgm:pt>
    <dgm:pt modelId="{F417B66B-FF92-403A-BBB0-30D3EE992EE7}" type="sibTrans" cxnId="{A60C634A-D26D-4143-A27E-EFC43AE9BE3C}">
      <dgm:prSet/>
      <dgm:spPr/>
      <dgm:t>
        <a:bodyPr/>
        <a:lstStyle/>
        <a:p>
          <a:endParaRPr lang="ru-RU" sz="1600"/>
        </a:p>
      </dgm:t>
    </dgm:pt>
    <dgm:pt modelId="{0201CC54-73ED-493B-89B8-155E0E242A4C}">
      <dgm:prSet phldrT="[Текст]" custT="1"/>
      <dgm:spPr/>
      <dgm:t>
        <a:bodyPr/>
        <a:lstStyle/>
        <a:p>
          <a:pPr algn="l"/>
          <a:r>
            <a:rPr lang="ru-RU" sz="2800" dirty="0" smtClean="0"/>
            <a:t>Показатели зав. кафедрой</a:t>
          </a:r>
          <a:endParaRPr lang="ru-RU" sz="2800" dirty="0"/>
        </a:p>
      </dgm:t>
    </dgm:pt>
    <dgm:pt modelId="{651569C3-D3A6-4B8B-9FD2-1800DDF7F5DD}" type="parTrans" cxnId="{D7EC0285-F3E4-4C9C-B5ED-56E3A79650EE}">
      <dgm:prSet/>
      <dgm:spPr/>
      <dgm:t>
        <a:bodyPr/>
        <a:lstStyle/>
        <a:p>
          <a:endParaRPr lang="ru-RU" sz="1600"/>
        </a:p>
      </dgm:t>
    </dgm:pt>
    <dgm:pt modelId="{B4423687-88D6-4321-A3A2-ED40426F5AC0}" type="sibTrans" cxnId="{D7EC0285-F3E4-4C9C-B5ED-56E3A79650EE}">
      <dgm:prSet/>
      <dgm:spPr/>
      <dgm:t>
        <a:bodyPr/>
        <a:lstStyle/>
        <a:p>
          <a:endParaRPr lang="ru-RU" sz="1600"/>
        </a:p>
      </dgm:t>
    </dgm:pt>
    <dgm:pt modelId="{D0B0495D-38F2-4071-B040-F924F61CAC61}">
      <dgm:prSet phldrT="[Текст]" custT="1"/>
      <dgm:spPr/>
      <dgm:t>
        <a:bodyPr/>
        <a:lstStyle/>
        <a:p>
          <a:pPr algn="l"/>
          <a:r>
            <a:rPr lang="ru-RU" sz="2800" dirty="0" smtClean="0"/>
            <a:t>Показатели преподавателей</a:t>
          </a:r>
          <a:endParaRPr lang="ru-RU" sz="2800" dirty="0"/>
        </a:p>
      </dgm:t>
    </dgm:pt>
    <dgm:pt modelId="{0547270E-766B-4313-A34A-85E01F617C75}" type="parTrans" cxnId="{935EE998-4994-43D7-A068-F89B02675242}">
      <dgm:prSet/>
      <dgm:spPr/>
      <dgm:t>
        <a:bodyPr/>
        <a:lstStyle/>
        <a:p>
          <a:endParaRPr lang="ru-RU" sz="1600"/>
        </a:p>
      </dgm:t>
    </dgm:pt>
    <dgm:pt modelId="{8648CC2A-1CCA-4AF5-A519-FD501030CAE5}" type="sibTrans" cxnId="{935EE998-4994-43D7-A068-F89B02675242}">
      <dgm:prSet/>
      <dgm:spPr/>
      <dgm:t>
        <a:bodyPr/>
        <a:lstStyle/>
        <a:p>
          <a:endParaRPr lang="ru-RU" sz="1600"/>
        </a:p>
      </dgm:t>
    </dgm:pt>
    <dgm:pt modelId="{3B9F5CB3-46AF-41F2-8A4B-2C893E8329A4}" type="pres">
      <dgm:prSet presAssocID="{E93C4831-E064-4B87-B2A0-62574A707B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592DB7-6916-487A-A47D-DC7303469F68}" type="pres">
      <dgm:prSet presAssocID="{48A71B60-4BE3-4485-AB7A-8053EC3B8A9B}" presName="circle1" presStyleLbl="node1" presStyleIdx="0" presStyleCnt="3"/>
      <dgm:spPr/>
    </dgm:pt>
    <dgm:pt modelId="{1A8B5420-53CD-49AC-AC79-2AA715D1214D}" type="pres">
      <dgm:prSet presAssocID="{48A71B60-4BE3-4485-AB7A-8053EC3B8A9B}" presName="space" presStyleCnt="0"/>
      <dgm:spPr/>
    </dgm:pt>
    <dgm:pt modelId="{78E38383-ABAF-432F-8077-7FFA97C70543}" type="pres">
      <dgm:prSet presAssocID="{48A71B60-4BE3-4485-AB7A-8053EC3B8A9B}" presName="rect1" presStyleLbl="alignAcc1" presStyleIdx="0" presStyleCnt="3"/>
      <dgm:spPr/>
      <dgm:t>
        <a:bodyPr/>
        <a:lstStyle/>
        <a:p>
          <a:endParaRPr lang="ru-RU"/>
        </a:p>
      </dgm:t>
    </dgm:pt>
    <dgm:pt modelId="{2EC449C4-D186-4FAB-8E11-26410ACBE615}" type="pres">
      <dgm:prSet presAssocID="{0201CC54-73ED-493B-89B8-155E0E242A4C}" presName="vertSpace2" presStyleLbl="node1" presStyleIdx="0" presStyleCnt="3"/>
      <dgm:spPr/>
    </dgm:pt>
    <dgm:pt modelId="{F168336C-5AE3-4B48-9D37-F7EFD2DFA890}" type="pres">
      <dgm:prSet presAssocID="{0201CC54-73ED-493B-89B8-155E0E242A4C}" presName="circle2" presStyleLbl="node1" presStyleIdx="1" presStyleCnt="3"/>
      <dgm:spPr/>
    </dgm:pt>
    <dgm:pt modelId="{5FCA1D6F-77B8-435B-8E5C-FECCE5873268}" type="pres">
      <dgm:prSet presAssocID="{0201CC54-73ED-493B-89B8-155E0E242A4C}" presName="rect2" presStyleLbl="alignAcc1" presStyleIdx="1" presStyleCnt="3"/>
      <dgm:spPr/>
      <dgm:t>
        <a:bodyPr/>
        <a:lstStyle/>
        <a:p>
          <a:endParaRPr lang="ru-RU"/>
        </a:p>
      </dgm:t>
    </dgm:pt>
    <dgm:pt modelId="{AA99A6DE-2FB3-42FF-B297-FBB32948C59E}" type="pres">
      <dgm:prSet presAssocID="{D0B0495D-38F2-4071-B040-F924F61CAC61}" presName="vertSpace3" presStyleLbl="node1" presStyleIdx="1" presStyleCnt="3"/>
      <dgm:spPr/>
    </dgm:pt>
    <dgm:pt modelId="{95606676-9856-466E-8734-6C3A04C9B91C}" type="pres">
      <dgm:prSet presAssocID="{D0B0495D-38F2-4071-B040-F924F61CAC61}" presName="circle3" presStyleLbl="node1" presStyleIdx="2" presStyleCnt="3"/>
      <dgm:spPr/>
    </dgm:pt>
    <dgm:pt modelId="{46F66403-FF38-4CC3-B76A-5199764D11DD}" type="pres">
      <dgm:prSet presAssocID="{D0B0495D-38F2-4071-B040-F924F61CAC61}" presName="rect3" presStyleLbl="alignAcc1" presStyleIdx="2" presStyleCnt="3"/>
      <dgm:spPr/>
      <dgm:t>
        <a:bodyPr/>
        <a:lstStyle/>
        <a:p>
          <a:endParaRPr lang="ru-RU"/>
        </a:p>
      </dgm:t>
    </dgm:pt>
    <dgm:pt modelId="{C91C9A3C-8562-481F-B636-2271D26289CC}" type="pres">
      <dgm:prSet presAssocID="{48A71B60-4BE3-4485-AB7A-8053EC3B8A9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BE563-53A5-4CF5-8C82-8280F9F333E8}" type="pres">
      <dgm:prSet presAssocID="{0201CC54-73ED-493B-89B8-155E0E242A4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645C8-DA9F-4DC3-849B-4A17C12CE4CB}" type="pres">
      <dgm:prSet presAssocID="{D0B0495D-38F2-4071-B040-F924F61CAC6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0EEB1B-70CF-4560-ABC6-0FFD3DDC137C}" type="presOf" srcId="{0201CC54-73ED-493B-89B8-155E0E242A4C}" destId="{5FCA1D6F-77B8-435B-8E5C-FECCE5873268}" srcOrd="0" destOrd="0" presId="urn:microsoft.com/office/officeart/2005/8/layout/target3"/>
    <dgm:cxn modelId="{935EE998-4994-43D7-A068-F89B02675242}" srcId="{E93C4831-E064-4B87-B2A0-62574A707B37}" destId="{D0B0495D-38F2-4071-B040-F924F61CAC61}" srcOrd="2" destOrd="0" parTransId="{0547270E-766B-4313-A34A-85E01F617C75}" sibTransId="{8648CC2A-1CCA-4AF5-A519-FD501030CAE5}"/>
    <dgm:cxn modelId="{B54BCE14-2BD2-4A9A-AABD-8AD4EC3F20B6}" type="presOf" srcId="{48A71B60-4BE3-4485-AB7A-8053EC3B8A9B}" destId="{78E38383-ABAF-432F-8077-7FFA97C70543}" srcOrd="0" destOrd="0" presId="urn:microsoft.com/office/officeart/2005/8/layout/target3"/>
    <dgm:cxn modelId="{009EC5F9-8356-4B23-9DBF-32A4D7820DF0}" type="presOf" srcId="{E93C4831-E064-4B87-B2A0-62574A707B37}" destId="{3B9F5CB3-46AF-41F2-8A4B-2C893E8329A4}" srcOrd="0" destOrd="0" presId="urn:microsoft.com/office/officeart/2005/8/layout/target3"/>
    <dgm:cxn modelId="{A60C634A-D26D-4143-A27E-EFC43AE9BE3C}" srcId="{E93C4831-E064-4B87-B2A0-62574A707B37}" destId="{48A71B60-4BE3-4485-AB7A-8053EC3B8A9B}" srcOrd="0" destOrd="0" parTransId="{D7F5D206-CB65-424C-BEA5-1415877270FD}" sibTransId="{F417B66B-FF92-403A-BBB0-30D3EE992EE7}"/>
    <dgm:cxn modelId="{41425A9D-9C12-4118-BD3E-81CEF848E639}" type="presOf" srcId="{D0B0495D-38F2-4071-B040-F924F61CAC61}" destId="{78D645C8-DA9F-4DC3-849B-4A17C12CE4CB}" srcOrd="1" destOrd="0" presId="urn:microsoft.com/office/officeart/2005/8/layout/target3"/>
    <dgm:cxn modelId="{52CD6BF5-066F-4941-A2D4-1EFA4B0E6FB1}" type="presOf" srcId="{0201CC54-73ED-493B-89B8-155E0E242A4C}" destId="{85FBE563-53A5-4CF5-8C82-8280F9F333E8}" srcOrd="1" destOrd="0" presId="urn:microsoft.com/office/officeart/2005/8/layout/target3"/>
    <dgm:cxn modelId="{55110788-37A5-4A9F-BE03-1FE187298019}" type="presOf" srcId="{D0B0495D-38F2-4071-B040-F924F61CAC61}" destId="{46F66403-FF38-4CC3-B76A-5199764D11DD}" srcOrd="0" destOrd="0" presId="urn:microsoft.com/office/officeart/2005/8/layout/target3"/>
    <dgm:cxn modelId="{F13845EF-4F9E-4FD6-BCB5-EBCF6F6A61CD}" type="presOf" srcId="{48A71B60-4BE3-4485-AB7A-8053EC3B8A9B}" destId="{C91C9A3C-8562-481F-B636-2271D26289CC}" srcOrd="1" destOrd="0" presId="urn:microsoft.com/office/officeart/2005/8/layout/target3"/>
    <dgm:cxn modelId="{D7EC0285-F3E4-4C9C-B5ED-56E3A79650EE}" srcId="{E93C4831-E064-4B87-B2A0-62574A707B37}" destId="{0201CC54-73ED-493B-89B8-155E0E242A4C}" srcOrd="1" destOrd="0" parTransId="{651569C3-D3A6-4B8B-9FD2-1800DDF7F5DD}" sibTransId="{B4423687-88D6-4321-A3A2-ED40426F5AC0}"/>
    <dgm:cxn modelId="{E2191C87-89D3-4E46-8ECA-8B52022712F9}" type="presParOf" srcId="{3B9F5CB3-46AF-41F2-8A4B-2C893E8329A4}" destId="{F2592DB7-6916-487A-A47D-DC7303469F68}" srcOrd="0" destOrd="0" presId="urn:microsoft.com/office/officeart/2005/8/layout/target3"/>
    <dgm:cxn modelId="{7DDD312F-B128-479C-8A5F-7ABA8B8C3F4F}" type="presParOf" srcId="{3B9F5CB3-46AF-41F2-8A4B-2C893E8329A4}" destId="{1A8B5420-53CD-49AC-AC79-2AA715D1214D}" srcOrd="1" destOrd="0" presId="urn:microsoft.com/office/officeart/2005/8/layout/target3"/>
    <dgm:cxn modelId="{CF5C1099-0426-4CD6-985B-64E7257ED0A4}" type="presParOf" srcId="{3B9F5CB3-46AF-41F2-8A4B-2C893E8329A4}" destId="{78E38383-ABAF-432F-8077-7FFA97C70543}" srcOrd="2" destOrd="0" presId="urn:microsoft.com/office/officeart/2005/8/layout/target3"/>
    <dgm:cxn modelId="{D5BF38A1-C78A-4B55-82B1-4F343AA9E588}" type="presParOf" srcId="{3B9F5CB3-46AF-41F2-8A4B-2C893E8329A4}" destId="{2EC449C4-D186-4FAB-8E11-26410ACBE615}" srcOrd="3" destOrd="0" presId="urn:microsoft.com/office/officeart/2005/8/layout/target3"/>
    <dgm:cxn modelId="{BB6A0A3F-A83A-4F7E-AB3E-7FAB064D0486}" type="presParOf" srcId="{3B9F5CB3-46AF-41F2-8A4B-2C893E8329A4}" destId="{F168336C-5AE3-4B48-9D37-F7EFD2DFA890}" srcOrd="4" destOrd="0" presId="urn:microsoft.com/office/officeart/2005/8/layout/target3"/>
    <dgm:cxn modelId="{D1B23C56-AB08-4C62-B4E6-974B8D26E9C2}" type="presParOf" srcId="{3B9F5CB3-46AF-41F2-8A4B-2C893E8329A4}" destId="{5FCA1D6F-77B8-435B-8E5C-FECCE5873268}" srcOrd="5" destOrd="0" presId="urn:microsoft.com/office/officeart/2005/8/layout/target3"/>
    <dgm:cxn modelId="{A9763A22-FD81-4B58-83BC-93BD48587E63}" type="presParOf" srcId="{3B9F5CB3-46AF-41F2-8A4B-2C893E8329A4}" destId="{AA99A6DE-2FB3-42FF-B297-FBB32948C59E}" srcOrd="6" destOrd="0" presId="urn:microsoft.com/office/officeart/2005/8/layout/target3"/>
    <dgm:cxn modelId="{A5C896EA-079C-4AD2-86EA-55FECC955DEE}" type="presParOf" srcId="{3B9F5CB3-46AF-41F2-8A4B-2C893E8329A4}" destId="{95606676-9856-466E-8734-6C3A04C9B91C}" srcOrd="7" destOrd="0" presId="urn:microsoft.com/office/officeart/2005/8/layout/target3"/>
    <dgm:cxn modelId="{BE362D56-E41B-4F8A-887A-7D540624DE25}" type="presParOf" srcId="{3B9F5CB3-46AF-41F2-8A4B-2C893E8329A4}" destId="{46F66403-FF38-4CC3-B76A-5199764D11DD}" srcOrd="8" destOrd="0" presId="urn:microsoft.com/office/officeart/2005/8/layout/target3"/>
    <dgm:cxn modelId="{7AF15C67-3155-4CA9-AAE4-DA8661F34F13}" type="presParOf" srcId="{3B9F5CB3-46AF-41F2-8A4B-2C893E8329A4}" destId="{C91C9A3C-8562-481F-B636-2271D26289CC}" srcOrd="9" destOrd="0" presId="urn:microsoft.com/office/officeart/2005/8/layout/target3"/>
    <dgm:cxn modelId="{C8518C73-1114-45AA-AAF9-A5D0461B0AFA}" type="presParOf" srcId="{3B9F5CB3-46AF-41F2-8A4B-2C893E8329A4}" destId="{85FBE563-53A5-4CF5-8C82-8280F9F333E8}" srcOrd="10" destOrd="0" presId="urn:microsoft.com/office/officeart/2005/8/layout/target3"/>
    <dgm:cxn modelId="{A5D783AD-9DA4-4074-A7B3-8AD85591E274}" type="presParOf" srcId="{3B9F5CB3-46AF-41F2-8A4B-2C893E8329A4}" destId="{78D645C8-DA9F-4DC3-849B-4A17C12CE4C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E6635A-1295-4627-B340-4D6175F83E05}" type="doc">
      <dgm:prSet loTypeId="urn:microsoft.com/office/officeart/2005/8/layout/bProcess3" loCatId="process" qsTypeId="urn:microsoft.com/office/officeart/2005/8/quickstyle/simple5" qsCatId="simple" csTypeId="urn:microsoft.com/office/officeart/2005/8/colors/accent1_3" csCatId="accent1" phldr="1"/>
      <dgm:spPr/>
    </dgm:pt>
    <dgm:pt modelId="{FB1A9DFC-2544-4990-B629-F46E5DCA55EA}">
      <dgm:prSet phldrT="[Текст]"/>
      <dgm:spPr/>
      <dgm:t>
        <a:bodyPr/>
        <a:lstStyle/>
        <a:p>
          <a:r>
            <a:rPr lang="ru-RU" dirty="0" smtClean="0"/>
            <a:t>Получаете 2 рецензии (</a:t>
          </a:r>
          <a:r>
            <a:rPr lang="ru-RU" dirty="0" err="1" smtClean="0"/>
            <a:t>внеш+внутр</a:t>
          </a:r>
          <a:r>
            <a:rPr lang="ru-RU" dirty="0" smtClean="0"/>
            <a:t>)</a:t>
          </a:r>
          <a:endParaRPr lang="ru-RU" dirty="0"/>
        </a:p>
      </dgm:t>
    </dgm:pt>
    <dgm:pt modelId="{C8C1B248-2060-411A-B90B-8A4E2D060BA4}" type="parTrans" cxnId="{CD5C7DA1-A4BE-49CC-B3E9-541BBADE4AB5}">
      <dgm:prSet/>
      <dgm:spPr/>
      <dgm:t>
        <a:bodyPr/>
        <a:lstStyle/>
        <a:p>
          <a:endParaRPr lang="ru-RU"/>
        </a:p>
      </dgm:t>
    </dgm:pt>
    <dgm:pt modelId="{A460D241-58E4-412E-8CA9-6438C8C19652}" type="sibTrans" cxnId="{CD5C7DA1-A4BE-49CC-B3E9-541BBADE4AB5}">
      <dgm:prSet/>
      <dgm:spPr/>
      <dgm:t>
        <a:bodyPr/>
        <a:lstStyle/>
        <a:p>
          <a:endParaRPr lang="ru-RU"/>
        </a:p>
      </dgm:t>
    </dgm:pt>
    <dgm:pt modelId="{9FBB88C8-92F1-43D9-832D-A2F0B02770CA}">
      <dgm:prSet/>
      <dgm:spPr/>
      <dgm:t>
        <a:bodyPr/>
        <a:lstStyle/>
        <a:p>
          <a:r>
            <a:rPr lang="ru-RU" dirty="0" smtClean="0"/>
            <a:t>Заслушиваем на заседании УС ПИ</a:t>
          </a:r>
        </a:p>
      </dgm:t>
    </dgm:pt>
    <dgm:pt modelId="{0C12D63D-8274-405A-B3AA-1D1A3C647053}" type="parTrans" cxnId="{4E24E867-F16D-40CE-8A13-D48BB90724A4}">
      <dgm:prSet/>
      <dgm:spPr/>
      <dgm:t>
        <a:bodyPr/>
        <a:lstStyle/>
        <a:p>
          <a:endParaRPr lang="ru-RU"/>
        </a:p>
      </dgm:t>
    </dgm:pt>
    <dgm:pt modelId="{70DF339F-5FF2-4B59-9F74-F5808C9AEE15}" type="sibTrans" cxnId="{4E24E867-F16D-40CE-8A13-D48BB90724A4}">
      <dgm:prSet/>
      <dgm:spPr/>
      <dgm:t>
        <a:bodyPr/>
        <a:lstStyle/>
        <a:p>
          <a:endParaRPr lang="ru-RU"/>
        </a:p>
      </dgm:t>
    </dgm:pt>
    <dgm:pt modelId="{A324ED23-12EE-4853-820D-0CA20CC65837}">
      <dgm:prSet/>
      <dgm:spPr/>
      <dgm:t>
        <a:bodyPr/>
        <a:lstStyle/>
        <a:p>
          <a:r>
            <a:rPr lang="ru-RU" dirty="0" smtClean="0"/>
            <a:t>Представляете монографию на НТС СВФУ</a:t>
          </a:r>
          <a:br>
            <a:rPr lang="ru-RU" dirty="0" smtClean="0"/>
          </a:br>
          <a:r>
            <a:rPr lang="ru-RU" dirty="0" smtClean="0"/>
            <a:t>(с презентацией)</a:t>
          </a:r>
          <a:endParaRPr lang="ru-RU" dirty="0"/>
        </a:p>
      </dgm:t>
    </dgm:pt>
    <dgm:pt modelId="{F4570331-CB20-47E3-9B0B-05B088145360}" type="parTrans" cxnId="{466DE03B-F008-4973-86D7-325D4F13663B}">
      <dgm:prSet/>
      <dgm:spPr/>
      <dgm:t>
        <a:bodyPr/>
        <a:lstStyle/>
        <a:p>
          <a:endParaRPr lang="ru-RU"/>
        </a:p>
      </dgm:t>
    </dgm:pt>
    <dgm:pt modelId="{4D680518-430B-44F7-9414-1727589B082B}" type="sibTrans" cxnId="{466DE03B-F008-4973-86D7-325D4F13663B}">
      <dgm:prSet/>
      <dgm:spPr/>
      <dgm:t>
        <a:bodyPr/>
        <a:lstStyle/>
        <a:p>
          <a:endParaRPr lang="ru-RU"/>
        </a:p>
      </dgm:t>
    </dgm:pt>
    <dgm:pt modelId="{49067A2B-6074-4B82-AF35-0003409621B3}">
      <dgm:prSet/>
      <dgm:spPr/>
      <dgm:t>
        <a:bodyPr/>
        <a:lstStyle/>
        <a:p>
          <a:r>
            <a:rPr lang="ru-RU" dirty="0" smtClean="0"/>
            <a:t>Направляете пакет документов в ОНП УНИР за 1 месяц до НТС</a:t>
          </a:r>
        </a:p>
      </dgm:t>
    </dgm:pt>
    <dgm:pt modelId="{1536FAD9-1355-4102-8124-138BA694379C}" type="parTrans" cxnId="{C20A4F45-6895-4042-BD9A-0E030214EC1D}">
      <dgm:prSet/>
      <dgm:spPr/>
      <dgm:t>
        <a:bodyPr/>
        <a:lstStyle/>
        <a:p>
          <a:endParaRPr lang="ru-RU"/>
        </a:p>
      </dgm:t>
    </dgm:pt>
    <dgm:pt modelId="{1085A551-4429-4406-8852-1682914C59F3}" type="sibTrans" cxnId="{C20A4F45-6895-4042-BD9A-0E030214EC1D}">
      <dgm:prSet/>
      <dgm:spPr/>
      <dgm:t>
        <a:bodyPr/>
        <a:lstStyle/>
        <a:p>
          <a:endParaRPr lang="ru-RU"/>
        </a:p>
      </dgm:t>
    </dgm:pt>
    <dgm:pt modelId="{BA91F287-91FB-4CF9-A3CF-4C772F1DFB93}">
      <dgm:prSet/>
      <dgm:spPr/>
      <dgm:t>
        <a:bodyPr/>
        <a:lstStyle/>
        <a:p>
          <a:r>
            <a:rPr lang="ru-RU" dirty="0" smtClean="0"/>
            <a:t>Включаем монографию в план издания СВФУ</a:t>
          </a:r>
          <a:endParaRPr lang="ru-RU" dirty="0"/>
        </a:p>
      </dgm:t>
    </dgm:pt>
    <dgm:pt modelId="{6CFDDEAC-3A71-460D-935F-7643ECBBDB3A}" type="parTrans" cxnId="{3E2DC42A-6D10-4203-919D-B12E42EA16C7}">
      <dgm:prSet/>
      <dgm:spPr/>
      <dgm:t>
        <a:bodyPr/>
        <a:lstStyle/>
        <a:p>
          <a:endParaRPr lang="ru-RU"/>
        </a:p>
      </dgm:t>
    </dgm:pt>
    <dgm:pt modelId="{11E27A05-4C61-4B0D-8B8D-3CEA608D3B96}" type="sibTrans" cxnId="{3E2DC42A-6D10-4203-919D-B12E42EA16C7}">
      <dgm:prSet/>
      <dgm:spPr/>
      <dgm:t>
        <a:bodyPr/>
        <a:lstStyle/>
        <a:p>
          <a:endParaRPr lang="ru-RU"/>
        </a:p>
      </dgm:t>
    </dgm:pt>
    <dgm:pt modelId="{8C9A39AB-0827-445C-8C93-F557F108BF01}">
      <dgm:prSet phldrT="[Текст]"/>
      <dgm:spPr/>
      <dgm:t>
        <a:bodyPr/>
        <a:lstStyle/>
        <a:p>
          <a:r>
            <a:rPr lang="ru-RU" dirty="0" smtClean="0"/>
            <a:t>Принимаем решение о финансировании</a:t>
          </a:r>
          <a:endParaRPr lang="ru-RU" dirty="0"/>
        </a:p>
      </dgm:t>
    </dgm:pt>
    <dgm:pt modelId="{2F0FC0F0-5F68-4486-A4ED-DC3405B18AAB}" type="parTrans" cxnId="{F9D4F6C4-2863-40E0-9FB8-47A8406A1FCD}">
      <dgm:prSet/>
      <dgm:spPr/>
      <dgm:t>
        <a:bodyPr/>
        <a:lstStyle/>
        <a:p>
          <a:endParaRPr lang="ru-RU"/>
        </a:p>
      </dgm:t>
    </dgm:pt>
    <dgm:pt modelId="{B391D4EE-AB3D-43C9-979A-A494381BE4D8}" type="sibTrans" cxnId="{F9D4F6C4-2863-40E0-9FB8-47A8406A1FCD}">
      <dgm:prSet/>
      <dgm:spPr/>
      <dgm:t>
        <a:bodyPr/>
        <a:lstStyle/>
        <a:p>
          <a:endParaRPr lang="ru-RU"/>
        </a:p>
      </dgm:t>
    </dgm:pt>
    <dgm:pt modelId="{4A9AAAA3-5EC2-4432-96FF-ABDAD21E7CC9}">
      <dgm:prSet/>
      <dgm:spPr/>
      <dgm:t>
        <a:bodyPr/>
        <a:lstStyle/>
        <a:p>
          <a:r>
            <a:rPr lang="ru-RU" dirty="0" smtClean="0"/>
            <a:t>Получаете выписку с НТС</a:t>
          </a:r>
          <a:endParaRPr lang="ru-RU" dirty="0"/>
        </a:p>
      </dgm:t>
    </dgm:pt>
    <dgm:pt modelId="{82D3DBD3-E0F1-40F9-8B8D-9440BDAECB4C}" type="parTrans" cxnId="{EDDDBCDD-BB79-435F-8302-7A5795D02821}">
      <dgm:prSet/>
      <dgm:spPr/>
      <dgm:t>
        <a:bodyPr/>
        <a:lstStyle/>
        <a:p>
          <a:endParaRPr lang="ru-RU"/>
        </a:p>
      </dgm:t>
    </dgm:pt>
    <dgm:pt modelId="{2078D3EA-7084-4B62-B3AD-F04C41D4AF33}" type="sibTrans" cxnId="{EDDDBCDD-BB79-435F-8302-7A5795D02821}">
      <dgm:prSet/>
      <dgm:spPr/>
      <dgm:t>
        <a:bodyPr/>
        <a:lstStyle/>
        <a:p>
          <a:endParaRPr lang="ru-RU"/>
        </a:p>
      </dgm:t>
    </dgm:pt>
    <dgm:pt modelId="{749EC6C3-3FF2-49AF-855D-7ACDA55B2291}">
      <dgm:prSet/>
      <dgm:spPr>
        <a:solidFill>
          <a:srgbClr val="92D050"/>
        </a:soli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Направляете монографию в издательство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0E7D9B-08E4-4C2E-9FC0-46B930E95A11}" type="parTrans" cxnId="{F1247D15-89CF-4188-9A7B-60C8CD440EAC}">
      <dgm:prSet/>
      <dgm:spPr/>
      <dgm:t>
        <a:bodyPr/>
        <a:lstStyle/>
        <a:p>
          <a:endParaRPr lang="ru-RU"/>
        </a:p>
      </dgm:t>
    </dgm:pt>
    <dgm:pt modelId="{EB644F63-C810-44EE-8BF1-689846B8089D}" type="sibTrans" cxnId="{F1247D15-89CF-4188-9A7B-60C8CD440EAC}">
      <dgm:prSet/>
      <dgm:spPr/>
      <dgm:t>
        <a:bodyPr/>
        <a:lstStyle/>
        <a:p>
          <a:endParaRPr lang="ru-RU"/>
        </a:p>
      </dgm:t>
    </dgm:pt>
    <dgm:pt modelId="{290AE187-F5CF-4735-89F1-6789B07191B0}">
      <dgm:prSet/>
      <dgm:spPr/>
      <dgm:t>
        <a:bodyPr/>
        <a:lstStyle/>
        <a:p>
          <a:r>
            <a:rPr lang="ru-RU" dirty="0" smtClean="0"/>
            <a:t>Получаете выписку из заседания УС ПИ</a:t>
          </a:r>
        </a:p>
      </dgm:t>
    </dgm:pt>
    <dgm:pt modelId="{CA99AD19-6C3E-4A71-964C-7E62953AFB73}" type="parTrans" cxnId="{C5CB63A6-0FA2-475D-8DC9-87B433363C0F}">
      <dgm:prSet/>
      <dgm:spPr/>
      <dgm:t>
        <a:bodyPr/>
        <a:lstStyle/>
        <a:p>
          <a:endParaRPr lang="ru-RU"/>
        </a:p>
      </dgm:t>
    </dgm:pt>
    <dgm:pt modelId="{20675639-1A7C-49FC-BADD-CB403FCF2E34}" type="sibTrans" cxnId="{C5CB63A6-0FA2-475D-8DC9-87B433363C0F}">
      <dgm:prSet/>
      <dgm:spPr/>
      <dgm:t>
        <a:bodyPr/>
        <a:lstStyle/>
        <a:p>
          <a:endParaRPr lang="ru-RU"/>
        </a:p>
      </dgm:t>
    </dgm:pt>
    <dgm:pt modelId="{A65806D7-57B8-4921-B2CA-4DAA2CA022F3}" type="pres">
      <dgm:prSet presAssocID="{D7E6635A-1295-4627-B340-4D6175F83E05}" presName="Name0" presStyleCnt="0">
        <dgm:presLayoutVars>
          <dgm:dir/>
          <dgm:resizeHandles val="exact"/>
        </dgm:presLayoutVars>
      </dgm:prSet>
      <dgm:spPr/>
    </dgm:pt>
    <dgm:pt modelId="{A417FC0C-CFD8-44C1-8D4C-FD4DEECB6C58}" type="pres">
      <dgm:prSet presAssocID="{BA91F287-91FB-4CF9-A3CF-4C772F1DFB9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876BE-A5E1-432E-8B62-4E494FB3C5C4}" type="pres">
      <dgm:prSet presAssocID="{11E27A05-4C61-4B0D-8B8D-3CEA608D3B9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131DBC85-44E5-4E63-ADB0-F8FF2A8ADA38}" type="pres">
      <dgm:prSet presAssocID="{11E27A05-4C61-4B0D-8B8D-3CEA608D3B96}" presName="connectorText" presStyleLbl="sibTrans1D1" presStyleIdx="0" presStyleCnt="8"/>
      <dgm:spPr/>
      <dgm:t>
        <a:bodyPr/>
        <a:lstStyle/>
        <a:p>
          <a:endParaRPr lang="ru-RU"/>
        </a:p>
      </dgm:t>
    </dgm:pt>
    <dgm:pt modelId="{E88AA313-B7DF-44BD-AAF6-8BA2BD72681D}" type="pres">
      <dgm:prSet presAssocID="{FB1A9DFC-2544-4990-B629-F46E5DCA55E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2FA92-B84E-4301-A008-4022E3267BC4}" type="pres">
      <dgm:prSet presAssocID="{A460D241-58E4-412E-8CA9-6438C8C19652}" presName="sibTrans" presStyleLbl="sibTrans1D1" presStyleIdx="1" presStyleCnt="8"/>
      <dgm:spPr/>
      <dgm:t>
        <a:bodyPr/>
        <a:lstStyle/>
        <a:p>
          <a:endParaRPr lang="ru-RU"/>
        </a:p>
      </dgm:t>
    </dgm:pt>
    <dgm:pt modelId="{68F28BFB-DD48-4722-B639-C38C00DD0B16}" type="pres">
      <dgm:prSet presAssocID="{A460D241-58E4-412E-8CA9-6438C8C19652}" presName="connectorText" presStyleLbl="sibTrans1D1" presStyleIdx="1" presStyleCnt="8"/>
      <dgm:spPr/>
      <dgm:t>
        <a:bodyPr/>
        <a:lstStyle/>
        <a:p>
          <a:endParaRPr lang="ru-RU"/>
        </a:p>
      </dgm:t>
    </dgm:pt>
    <dgm:pt modelId="{2A743ED6-F083-4C87-880F-3B72A9CD6DF9}" type="pres">
      <dgm:prSet presAssocID="{8C9A39AB-0827-445C-8C93-F557F108BF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90141-5F9B-47FE-8D58-B30A2C4E51A5}" type="pres">
      <dgm:prSet presAssocID="{B391D4EE-AB3D-43C9-979A-A494381BE4D8}" presName="sibTrans" presStyleLbl="sibTrans1D1" presStyleIdx="2" presStyleCnt="8"/>
      <dgm:spPr/>
      <dgm:t>
        <a:bodyPr/>
        <a:lstStyle/>
        <a:p>
          <a:endParaRPr lang="ru-RU"/>
        </a:p>
      </dgm:t>
    </dgm:pt>
    <dgm:pt modelId="{DE9458AC-E19F-4A98-B507-CEF48643EC84}" type="pres">
      <dgm:prSet presAssocID="{B391D4EE-AB3D-43C9-979A-A494381BE4D8}" presName="connectorText" presStyleLbl="sibTrans1D1" presStyleIdx="2" presStyleCnt="8"/>
      <dgm:spPr/>
      <dgm:t>
        <a:bodyPr/>
        <a:lstStyle/>
        <a:p>
          <a:endParaRPr lang="ru-RU"/>
        </a:p>
      </dgm:t>
    </dgm:pt>
    <dgm:pt modelId="{5C073D52-8243-443D-B3D4-C609BB8E5541}" type="pres">
      <dgm:prSet presAssocID="{9FBB88C8-92F1-43D9-832D-A2F0B02770C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76082-44C9-43D4-B356-F6C8F2394733}" type="pres">
      <dgm:prSet presAssocID="{70DF339F-5FF2-4B59-9F74-F5808C9AEE15}" presName="sibTrans" presStyleLbl="sibTrans1D1" presStyleIdx="3" presStyleCnt="8"/>
      <dgm:spPr/>
      <dgm:t>
        <a:bodyPr/>
        <a:lstStyle/>
        <a:p>
          <a:endParaRPr lang="ru-RU"/>
        </a:p>
      </dgm:t>
    </dgm:pt>
    <dgm:pt modelId="{A795470A-4973-4154-BBDC-C7BF8E834C4C}" type="pres">
      <dgm:prSet presAssocID="{70DF339F-5FF2-4B59-9F74-F5808C9AEE15}" presName="connectorText" presStyleLbl="sibTrans1D1" presStyleIdx="3" presStyleCnt="8"/>
      <dgm:spPr/>
      <dgm:t>
        <a:bodyPr/>
        <a:lstStyle/>
        <a:p>
          <a:endParaRPr lang="ru-RU"/>
        </a:p>
      </dgm:t>
    </dgm:pt>
    <dgm:pt modelId="{0CFA18E5-9153-4E1C-8DAC-627E32C42DA9}" type="pres">
      <dgm:prSet presAssocID="{290AE187-F5CF-4735-89F1-6789B07191B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B76B5-7B80-4177-97CF-4675E126A108}" type="pres">
      <dgm:prSet presAssocID="{20675639-1A7C-49FC-BADD-CB403FCF2E34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1060C78-8875-4F36-B911-2D21F12DF854}" type="pres">
      <dgm:prSet presAssocID="{20675639-1A7C-49FC-BADD-CB403FCF2E34}" presName="connectorText" presStyleLbl="sibTrans1D1" presStyleIdx="4" presStyleCnt="8"/>
      <dgm:spPr/>
      <dgm:t>
        <a:bodyPr/>
        <a:lstStyle/>
        <a:p>
          <a:endParaRPr lang="ru-RU"/>
        </a:p>
      </dgm:t>
    </dgm:pt>
    <dgm:pt modelId="{F9901840-2611-4DBC-9DBB-6B5488AE7F26}" type="pres">
      <dgm:prSet presAssocID="{49067A2B-6074-4B82-AF35-0003409621B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54BDA-C2F8-40B9-9D7E-D86D3973AB8F}" type="pres">
      <dgm:prSet presAssocID="{1085A551-4429-4406-8852-1682914C59F3}" presName="sibTrans" presStyleLbl="sibTrans1D1" presStyleIdx="5" presStyleCnt="8"/>
      <dgm:spPr/>
      <dgm:t>
        <a:bodyPr/>
        <a:lstStyle/>
        <a:p>
          <a:endParaRPr lang="ru-RU"/>
        </a:p>
      </dgm:t>
    </dgm:pt>
    <dgm:pt modelId="{C42ED03A-F216-4D23-B47D-0781C149368C}" type="pres">
      <dgm:prSet presAssocID="{1085A551-4429-4406-8852-1682914C59F3}" presName="connectorText" presStyleLbl="sibTrans1D1" presStyleIdx="5" presStyleCnt="8"/>
      <dgm:spPr/>
      <dgm:t>
        <a:bodyPr/>
        <a:lstStyle/>
        <a:p>
          <a:endParaRPr lang="ru-RU"/>
        </a:p>
      </dgm:t>
    </dgm:pt>
    <dgm:pt modelId="{A79289AA-3FB4-42DC-BA84-5D4549ADFF7E}" type="pres">
      <dgm:prSet presAssocID="{A324ED23-12EE-4853-820D-0CA20CC6583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901B2-28BB-4E51-8E7C-1C511225C3A3}" type="pres">
      <dgm:prSet presAssocID="{4D680518-430B-44F7-9414-1727589B082B}" presName="sibTrans" presStyleLbl="sibTrans1D1" presStyleIdx="6" presStyleCnt="8"/>
      <dgm:spPr/>
      <dgm:t>
        <a:bodyPr/>
        <a:lstStyle/>
        <a:p>
          <a:endParaRPr lang="ru-RU"/>
        </a:p>
      </dgm:t>
    </dgm:pt>
    <dgm:pt modelId="{C5B28462-BBD6-4186-8D83-CEAD16606CAE}" type="pres">
      <dgm:prSet presAssocID="{4D680518-430B-44F7-9414-1727589B082B}" presName="connectorText" presStyleLbl="sibTrans1D1" presStyleIdx="6" presStyleCnt="8"/>
      <dgm:spPr/>
      <dgm:t>
        <a:bodyPr/>
        <a:lstStyle/>
        <a:p>
          <a:endParaRPr lang="ru-RU"/>
        </a:p>
      </dgm:t>
    </dgm:pt>
    <dgm:pt modelId="{2D911964-32ED-42CD-9F01-53C781FA93D8}" type="pres">
      <dgm:prSet presAssocID="{4A9AAAA3-5EC2-4432-96FF-ABDAD21E7CC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D62A2-2CF7-4C3F-A5A8-0776A2605806}" type="pres">
      <dgm:prSet presAssocID="{2078D3EA-7084-4B62-B3AD-F04C41D4AF33}" presName="sibTrans" presStyleLbl="sibTrans1D1" presStyleIdx="7" presStyleCnt="8"/>
      <dgm:spPr/>
      <dgm:t>
        <a:bodyPr/>
        <a:lstStyle/>
        <a:p>
          <a:endParaRPr lang="ru-RU"/>
        </a:p>
      </dgm:t>
    </dgm:pt>
    <dgm:pt modelId="{A1F606DE-B4A8-4390-87E8-6765F9ED7F24}" type="pres">
      <dgm:prSet presAssocID="{2078D3EA-7084-4B62-B3AD-F04C41D4AF33}" presName="connectorText" presStyleLbl="sibTrans1D1" presStyleIdx="7" presStyleCnt="8"/>
      <dgm:spPr/>
      <dgm:t>
        <a:bodyPr/>
        <a:lstStyle/>
        <a:p>
          <a:endParaRPr lang="ru-RU"/>
        </a:p>
      </dgm:t>
    </dgm:pt>
    <dgm:pt modelId="{D47CC288-3BEA-49AB-A9D4-B953F42BC9E4}" type="pres">
      <dgm:prSet presAssocID="{749EC6C3-3FF2-49AF-855D-7ACDA55B229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13478-C82E-4089-BD37-6899219B087D}" type="presOf" srcId="{9FBB88C8-92F1-43D9-832D-A2F0B02770CA}" destId="{5C073D52-8243-443D-B3D4-C609BB8E5541}" srcOrd="0" destOrd="0" presId="urn:microsoft.com/office/officeart/2005/8/layout/bProcess3"/>
    <dgm:cxn modelId="{F1247D15-89CF-4188-9A7B-60C8CD440EAC}" srcId="{D7E6635A-1295-4627-B340-4D6175F83E05}" destId="{749EC6C3-3FF2-49AF-855D-7ACDA55B2291}" srcOrd="8" destOrd="0" parTransId="{5A0E7D9B-08E4-4C2E-9FC0-46B930E95A11}" sibTransId="{EB644F63-C810-44EE-8BF1-689846B8089D}"/>
    <dgm:cxn modelId="{7A204FC8-02F7-499B-8D68-B2AE9B11A6EC}" type="presOf" srcId="{70DF339F-5FF2-4B59-9F74-F5808C9AEE15}" destId="{A795470A-4973-4154-BBDC-C7BF8E834C4C}" srcOrd="1" destOrd="0" presId="urn:microsoft.com/office/officeart/2005/8/layout/bProcess3"/>
    <dgm:cxn modelId="{42E04C4E-D62C-4DF7-B998-24CA6B4475B2}" type="presOf" srcId="{8C9A39AB-0827-445C-8C93-F557F108BF01}" destId="{2A743ED6-F083-4C87-880F-3B72A9CD6DF9}" srcOrd="0" destOrd="0" presId="urn:microsoft.com/office/officeart/2005/8/layout/bProcess3"/>
    <dgm:cxn modelId="{CD5C7DA1-A4BE-49CC-B3E9-541BBADE4AB5}" srcId="{D7E6635A-1295-4627-B340-4D6175F83E05}" destId="{FB1A9DFC-2544-4990-B629-F46E5DCA55EA}" srcOrd="1" destOrd="0" parTransId="{C8C1B248-2060-411A-B90B-8A4E2D060BA4}" sibTransId="{A460D241-58E4-412E-8CA9-6438C8C19652}"/>
    <dgm:cxn modelId="{C20A4F45-6895-4042-BD9A-0E030214EC1D}" srcId="{D7E6635A-1295-4627-B340-4D6175F83E05}" destId="{49067A2B-6074-4B82-AF35-0003409621B3}" srcOrd="5" destOrd="0" parTransId="{1536FAD9-1355-4102-8124-138BA694379C}" sibTransId="{1085A551-4429-4406-8852-1682914C59F3}"/>
    <dgm:cxn modelId="{E0FC4853-AF1C-4045-8FE3-31FF31E9AED2}" type="presOf" srcId="{11E27A05-4C61-4B0D-8B8D-3CEA608D3B96}" destId="{DCB876BE-A5E1-432E-8B62-4E494FB3C5C4}" srcOrd="0" destOrd="0" presId="urn:microsoft.com/office/officeart/2005/8/layout/bProcess3"/>
    <dgm:cxn modelId="{F60F308C-7C3B-438B-8639-7DE9558A286C}" type="presOf" srcId="{BA91F287-91FB-4CF9-A3CF-4C772F1DFB93}" destId="{A417FC0C-CFD8-44C1-8D4C-FD4DEECB6C58}" srcOrd="0" destOrd="0" presId="urn:microsoft.com/office/officeart/2005/8/layout/bProcess3"/>
    <dgm:cxn modelId="{F9D4F6C4-2863-40E0-9FB8-47A8406A1FCD}" srcId="{D7E6635A-1295-4627-B340-4D6175F83E05}" destId="{8C9A39AB-0827-445C-8C93-F557F108BF01}" srcOrd="2" destOrd="0" parTransId="{2F0FC0F0-5F68-4486-A4ED-DC3405B18AAB}" sibTransId="{B391D4EE-AB3D-43C9-979A-A494381BE4D8}"/>
    <dgm:cxn modelId="{466DE03B-F008-4973-86D7-325D4F13663B}" srcId="{D7E6635A-1295-4627-B340-4D6175F83E05}" destId="{A324ED23-12EE-4853-820D-0CA20CC65837}" srcOrd="6" destOrd="0" parTransId="{F4570331-CB20-47E3-9B0B-05B088145360}" sibTransId="{4D680518-430B-44F7-9414-1727589B082B}"/>
    <dgm:cxn modelId="{3E2DC42A-6D10-4203-919D-B12E42EA16C7}" srcId="{D7E6635A-1295-4627-B340-4D6175F83E05}" destId="{BA91F287-91FB-4CF9-A3CF-4C772F1DFB93}" srcOrd="0" destOrd="0" parTransId="{6CFDDEAC-3A71-460D-935F-7643ECBBDB3A}" sibTransId="{11E27A05-4C61-4B0D-8B8D-3CEA608D3B96}"/>
    <dgm:cxn modelId="{88B74A20-C370-4E55-97E3-26EF7BA313DF}" type="presOf" srcId="{2078D3EA-7084-4B62-B3AD-F04C41D4AF33}" destId="{A1F606DE-B4A8-4390-87E8-6765F9ED7F24}" srcOrd="1" destOrd="0" presId="urn:microsoft.com/office/officeart/2005/8/layout/bProcess3"/>
    <dgm:cxn modelId="{3BF84688-D6B6-492D-B221-5D3C4476745F}" type="presOf" srcId="{4D680518-430B-44F7-9414-1727589B082B}" destId="{753901B2-28BB-4E51-8E7C-1C511225C3A3}" srcOrd="0" destOrd="0" presId="urn:microsoft.com/office/officeart/2005/8/layout/bProcess3"/>
    <dgm:cxn modelId="{505E6802-5B14-4A25-96A1-03C8915A77BF}" type="presOf" srcId="{A460D241-58E4-412E-8CA9-6438C8C19652}" destId="{68F28BFB-DD48-4722-B639-C38C00DD0B16}" srcOrd="1" destOrd="0" presId="urn:microsoft.com/office/officeart/2005/8/layout/bProcess3"/>
    <dgm:cxn modelId="{C72FFCB6-DB3A-4E40-96DF-D1EEB830603B}" type="presOf" srcId="{B391D4EE-AB3D-43C9-979A-A494381BE4D8}" destId="{0CE90141-5F9B-47FE-8D58-B30A2C4E51A5}" srcOrd="0" destOrd="0" presId="urn:microsoft.com/office/officeart/2005/8/layout/bProcess3"/>
    <dgm:cxn modelId="{57E28A4A-2E9B-4EE8-B424-FA6ADBB0F011}" type="presOf" srcId="{2078D3EA-7084-4B62-B3AD-F04C41D4AF33}" destId="{155D62A2-2CF7-4C3F-A5A8-0776A2605806}" srcOrd="0" destOrd="0" presId="urn:microsoft.com/office/officeart/2005/8/layout/bProcess3"/>
    <dgm:cxn modelId="{D678CC9C-4D0E-4146-812B-0B9613E36AB4}" type="presOf" srcId="{11E27A05-4C61-4B0D-8B8D-3CEA608D3B96}" destId="{131DBC85-44E5-4E63-ADB0-F8FF2A8ADA38}" srcOrd="1" destOrd="0" presId="urn:microsoft.com/office/officeart/2005/8/layout/bProcess3"/>
    <dgm:cxn modelId="{A95197ED-00F6-40A6-BBFE-750674F49328}" type="presOf" srcId="{A324ED23-12EE-4853-820D-0CA20CC65837}" destId="{A79289AA-3FB4-42DC-BA84-5D4549ADFF7E}" srcOrd="0" destOrd="0" presId="urn:microsoft.com/office/officeart/2005/8/layout/bProcess3"/>
    <dgm:cxn modelId="{99DB612C-314F-480D-AE85-F27F5C27246B}" type="presOf" srcId="{B391D4EE-AB3D-43C9-979A-A494381BE4D8}" destId="{DE9458AC-E19F-4A98-B507-CEF48643EC84}" srcOrd="1" destOrd="0" presId="urn:microsoft.com/office/officeart/2005/8/layout/bProcess3"/>
    <dgm:cxn modelId="{290977F2-C0F8-45E3-9615-FB45F8C98EA7}" type="presOf" srcId="{1085A551-4429-4406-8852-1682914C59F3}" destId="{C42ED03A-F216-4D23-B47D-0781C149368C}" srcOrd="1" destOrd="0" presId="urn:microsoft.com/office/officeart/2005/8/layout/bProcess3"/>
    <dgm:cxn modelId="{BA41A316-2A40-412C-8F65-98BE88CA6875}" type="presOf" srcId="{749EC6C3-3FF2-49AF-855D-7ACDA55B2291}" destId="{D47CC288-3BEA-49AB-A9D4-B953F42BC9E4}" srcOrd="0" destOrd="0" presId="urn:microsoft.com/office/officeart/2005/8/layout/bProcess3"/>
    <dgm:cxn modelId="{4221AFBD-3254-4A2A-8A7C-327C7A132775}" type="presOf" srcId="{20675639-1A7C-49FC-BADD-CB403FCF2E34}" destId="{1C2B76B5-7B80-4177-97CF-4675E126A108}" srcOrd="0" destOrd="0" presId="urn:microsoft.com/office/officeart/2005/8/layout/bProcess3"/>
    <dgm:cxn modelId="{C36A2D4E-5D0F-4F3F-9E12-0F36F087DCF4}" type="presOf" srcId="{A460D241-58E4-412E-8CA9-6438C8C19652}" destId="{E2B2FA92-B84E-4301-A008-4022E3267BC4}" srcOrd="0" destOrd="0" presId="urn:microsoft.com/office/officeart/2005/8/layout/bProcess3"/>
    <dgm:cxn modelId="{C5CB63A6-0FA2-475D-8DC9-87B433363C0F}" srcId="{D7E6635A-1295-4627-B340-4D6175F83E05}" destId="{290AE187-F5CF-4735-89F1-6789B07191B0}" srcOrd="4" destOrd="0" parTransId="{CA99AD19-6C3E-4A71-964C-7E62953AFB73}" sibTransId="{20675639-1A7C-49FC-BADD-CB403FCF2E34}"/>
    <dgm:cxn modelId="{3BD980D7-3F93-4209-AB44-F3C99DF2FFA6}" type="presOf" srcId="{4A9AAAA3-5EC2-4432-96FF-ABDAD21E7CC9}" destId="{2D911964-32ED-42CD-9F01-53C781FA93D8}" srcOrd="0" destOrd="0" presId="urn:microsoft.com/office/officeart/2005/8/layout/bProcess3"/>
    <dgm:cxn modelId="{5EE5B8D0-41CB-4C55-B9F5-BFD24ED8EA89}" type="presOf" srcId="{49067A2B-6074-4B82-AF35-0003409621B3}" destId="{F9901840-2611-4DBC-9DBB-6B5488AE7F26}" srcOrd="0" destOrd="0" presId="urn:microsoft.com/office/officeart/2005/8/layout/bProcess3"/>
    <dgm:cxn modelId="{4E24E867-F16D-40CE-8A13-D48BB90724A4}" srcId="{D7E6635A-1295-4627-B340-4D6175F83E05}" destId="{9FBB88C8-92F1-43D9-832D-A2F0B02770CA}" srcOrd="3" destOrd="0" parTransId="{0C12D63D-8274-405A-B3AA-1D1A3C647053}" sibTransId="{70DF339F-5FF2-4B59-9F74-F5808C9AEE15}"/>
    <dgm:cxn modelId="{0BBE5C1F-FD81-4815-B741-667DE21E8EB2}" type="presOf" srcId="{70DF339F-5FF2-4B59-9F74-F5808C9AEE15}" destId="{00476082-44C9-43D4-B356-F6C8F2394733}" srcOrd="0" destOrd="0" presId="urn:microsoft.com/office/officeart/2005/8/layout/bProcess3"/>
    <dgm:cxn modelId="{8FE2D9B1-7081-4D29-91BF-C17320A85176}" type="presOf" srcId="{D7E6635A-1295-4627-B340-4D6175F83E05}" destId="{A65806D7-57B8-4921-B2CA-4DAA2CA022F3}" srcOrd="0" destOrd="0" presId="urn:microsoft.com/office/officeart/2005/8/layout/bProcess3"/>
    <dgm:cxn modelId="{EDDDBCDD-BB79-435F-8302-7A5795D02821}" srcId="{D7E6635A-1295-4627-B340-4D6175F83E05}" destId="{4A9AAAA3-5EC2-4432-96FF-ABDAD21E7CC9}" srcOrd="7" destOrd="0" parTransId="{82D3DBD3-E0F1-40F9-8B8D-9440BDAECB4C}" sibTransId="{2078D3EA-7084-4B62-B3AD-F04C41D4AF33}"/>
    <dgm:cxn modelId="{B210B67D-E603-4E33-A356-F22E91076F5D}" type="presOf" srcId="{FB1A9DFC-2544-4990-B629-F46E5DCA55EA}" destId="{E88AA313-B7DF-44BD-AAF6-8BA2BD72681D}" srcOrd="0" destOrd="0" presId="urn:microsoft.com/office/officeart/2005/8/layout/bProcess3"/>
    <dgm:cxn modelId="{B30C1678-3EA0-4787-96D5-F2C3D6A0A984}" type="presOf" srcId="{20675639-1A7C-49FC-BADD-CB403FCF2E34}" destId="{51060C78-8875-4F36-B911-2D21F12DF854}" srcOrd="1" destOrd="0" presId="urn:microsoft.com/office/officeart/2005/8/layout/bProcess3"/>
    <dgm:cxn modelId="{592FC43F-AF75-4190-A68A-26FE00B84576}" type="presOf" srcId="{4D680518-430B-44F7-9414-1727589B082B}" destId="{C5B28462-BBD6-4186-8D83-CEAD16606CAE}" srcOrd="1" destOrd="0" presId="urn:microsoft.com/office/officeart/2005/8/layout/bProcess3"/>
    <dgm:cxn modelId="{7D336CA5-4BA9-4987-98E9-929BEE51A181}" type="presOf" srcId="{290AE187-F5CF-4735-89F1-6789B07191B0}" destId="{0CFA18E5-9153-4E1C-8DAC-627E32C42DA9}" srcOrd="0" destOrd="0" presId="urn:microsoft.com/office/officeart/2005/8/layout/bProcess3"/>
    <dgm:cxn modelId="{31CBA4CD-8550-4E9A-8E3C-C83292CFFB03}" type="presOf" srcId="{1085A551-4429-4406-8852-1682914C59F3}" destId="{48154BDA-C2F8-40B9-9D7E-D86D3973AB8F}" srcOrd="0" destOrd="0" presId="urn:microsoft.com/office/officeart/2005/8/layout/bProcess3"/>
    <dgm:cxn modelId="{79E82703-E121-42C2-BE1D-8EBF5FBEAC65}" type="presParOf" srcId="{A65806D7-57B8-4921-B2CA-4DAA2CA022F3}" destId="{A417FC0C-CFD8-44C1-8D4C-FD4DEECB6C58}" srcOrd="0" destOrd="0" presId="urn:microsoft.com/office/officeart/2005/8/layout/bProcess3"/>
    <dgm:cxn modelId="{20ADB534-C937-4C18-8A7B-D35E0D21F04B}" type="presParOf" srcId="{A65806D7-57B8-4921-B2CA-4DAA2CA022F3}" destId="{DCB876BE-A5E1-432E-8B62-4E494FB3C5C4}" srcOrd="1" destOrd="0" presId="urn:microsoft.com/office/officeart/2005/8/layout/bProcess3"/>
    <dgm:cxn modelId="{8F552323-1C1B-4C9B-9CA4-C22861CAC72E}" type="presParOf" srcId="{DCB876BE-A5E1-432E-8B62-4E494FB3C5C4}" destId="{131DBC85-44E5-4E63-ADB0-F8FF2A8ADA38}" srcOrd="0" destOrd="0" presId="urn:microsoft.com/office/officeart/2005/8/layout/bProcess3"/>
    <dgm:cxn modelId="{1E606E21-6198-48D1-8C3F-328BF21AA97F}" type="presParOf" srcId="{A65806D7-57B8-4921-B2CA-4DAA2CA022F3}" destId="{E88AA313-B7DF-44BD-AAF6-8BA2BD72681D}" srcOrd="2" destOrd="0" presId="urn:microsoft.com/office/officeart/2005/8/layout/bProcess3"/>
    <dgm:cxn modelId="{2FB52930-582E-47ED-BC42-B4FF6E5615B3}" type="presParOf" srcId="{A65806D7-57B8-4921-B2CA-4DAA2CA022F3}" destId="{E2B2FA92-B84E-4301-A008-4022E3267BC4}" srcOrd="3" destOrd="0" presId="urn:microsoft.com/office/officeart/2005/8/layout/bProcess3"/>
    <dgm:cxn modelId="{905A9F52-1482-4C1F-BCB2-ED5EFAB03269}" type="presParOf" srcId="{E2B2FA92-B84E-4301-A008-4022E3267BC4}" destId="{68F28BFB-DD48-4722-B639-C38C00DD0B16}" srcOrd="0" destOrd="0" presId="urn:microsoft.com/office/officeart/2005/8/layout/bProcess3"/>
    <dgm:cxn modelId="{21F2968E-3F60-478C-90BF-F282DB4E3401}" type="presParOf" srcId="{A65806D7-57B8-4921-B2CA-4DAA2CA022F3}" destId="{2A743ED6-F083-4C87-880F-3B72A9CD6DF9}" srcOrd="4" destOrd="0" presId="urn:microsoft.com/office/officeart/2005/8/layout/bProcess3"/>
    <dgm:cxn modelId="{3552B9AB-FE8C-474C-A532-D3E41EF1F91A}" type="presParOf" srcId="{A65806D7-57B8-4921-B2CA-4DAA2CA022F3}" destId="{0CE90141-5F9B-47FE-8D58-B30A2C4E51A5}" srcOrd="5" destOrd="0" presId="urn:microsoft.com/office/officeart/2005/8/layout/bProcess3"/>
    <dgm:cxn modelId="{EFFBC7F8-76D5-4F86-AB4A-A09899F160DB}" type="presParOf" srcId="{0CE90141-5F9B-47FE-8D58-B30A2C4E51A5}" destId="{DE9458AC-E19F-4A98-B507-CEF48643EC84}" srcOrd="0" destOrd="0" presId="urn:microsoft.com/office/officeart/2005/8/layout/bProcess3"/>
    <dgm:cxn modelId="{A743B109-F53D-4A70-864A-B071E27E34B7}" type="presParOf" srcId="{A65806D7-57B8-4921-B2CA-4DAA2CA022F3}" destId="{5C073D52-8243-443D-B3D4-C609BB8E5541}" srcOrd="6" destOrd="0" presId="urn:microsoft.com/office/officeart/2005/8/layout/bProcess3"/>
    <dgm:cxn modelId="{D7DB4E40-C91B-4D47-94B2-2A7C2F3BF85E}" type="presParOf" srcId="{A65806D7-57B8-4921-B2CA-4DAA2CA022F3}" destId="{00476082-44C9-43D4-B356-F6C8F2394733}" srcOrd="7" destOrd="0" presId="urn:microsoft.com/office/officeart/2005/8/layout/bProcess3"/>
    <dgm:cxn modelId="{CDB66FF5-8719-452C-A5DD-32F4432693AE}" type="presParOf" srcId="{00476082-44C9-43D4-B356-F6C8F2394733}" destId="{A795470A-4973-4154-BBDC-C7BF8E834C4C}" srcOrd="0" destOrd="0" presId="urn:microsoft.com/office/officeart/2005/8/layout/bProcess3"/>
    <dgm:cxn modelId="{F9F835BF-AD00-4E88-A8FB-8996AECBF5B9}" type="presParOf" srcId="{A65806D7-57B8-4921-B2CA-4DAA2CA022F3}" destId="{0CFA18E5-9153-4E1C-8DAC-627E32C42DA9}" srcOrd="8" destOrd="0" presId="urn:microsoft.com/office/officeart/2005/8/layout/bProcess3"/>
    <dgm:cxn modelId="{7B5857C2-0F7E-4376-984E-35464EAF5D29}" type="presParOf" srcId="{A65806D7-57B8-4921-B2CA-4DAA2CA022F3}" destId="{1C2B76B5-7B80-4177-97CF-4675E126A108}" srcOrd="9" destOrd="0" presId="urn:microsoft.com/office/officeart/2005/8/layout/bProcess3"/>
    <dgm:cxn modelId="{DE9C0124-8A38-47F0-93B7-2A6DD66209BB}" type="presParOf" srcId="{1C2B76B5-7B80-4177-97CF-4675E126A108}" destId="{51060C78-8875-4F36-B911-2D21F12DF854}" srcOrd="0" destOrd="0" presId="urn:microsoft.com/office/officeart/2005/8/layout/bProcess3"/>
    <dgm:cxn modelId="{67B5FC50-65DF-438C-AA68-59411222B2BB}" type="presParOf" srcId="{A65806D7-57B8-4921-B2CA-4DAA2CA022F3}" destId="{F9901840-2611-4DBC-9DBB-6B5488AE7F26}" srcOrd="10" destOrd="0" presId="urn:microsoft.com/office/officeart/2005/8/layout/bProcess3"/>
    <dgm:cxn modelId="{8AA5B628-9531-4D3D-A5E7-4BEB700871ED}" type="presParOf" srcId="{A65806D7-57B8-4921-B2CA-4DAA2CA022F3}" destId="{48154BDA-C2F8-40B9-9D7E-D86D3973AB8F}" srcOrd="11" destOrd="0" presId="urn:microsoft.com/office/officeart/2005/8/layout/bProcess3"/>
    <dgm:cxn modelId="{664E0D46-B25C-43C3-902D-11F7CAB4FA2D}" type="presParOf" srcId="{48154BDA-C2F8-40B9-9D7E-D86D3973AB8F}" destId="{C42ED03A-F216-4D23-B47D-0781C149368C}" srcOrd="0" destOrd="0" presId="urn:microsoft.com/office/officeart/2005/8/layout/bProcess3"/>
    <dgm:cxn modelId="{61BDB61E-8177-4BB9-91C5-9421B82B859F}" type="presParOf" srcId="{A65806D7-57B8-4921-B2CA-4DAA2CA022F3}" destId="{A79289AA-3FB4-42DC-BA84-5D4549ADFF7E}" srcOrd="12" destOrd="0" presId="urn:microsoft.com/office/officeart/2005/8/layout/bProcess3"/>
    <dgm:cxn modelId="{2A3E8321-1076-423F-8065-94249C59954B}" type="presParOf" srcId="{A65806D7-57B8-4921-B2CA-4DAA2CA022F3}" destId="{753901B2-28BB-4E51-8E7C-1C511225C3A3}" srcOrd="13" destOrd="0" presId="urn:microsoft.com/office/officeart/2005/8/layout/bProcess3"/>
    <dgm:cxn modelId="{0FD8639F-8376-4447-B51F-74EB44769BA3}" type="presParOf" srcId="{753901B2-28BB-4E51-8E7C-1C511225C3A3}" destId="{C5B28462-BBD6-4186-8D83-CEAD16606CAE}" srcOrd="0" destOrd="0" presId="urn:microsoft.com/office/officeart/2005/8/layout/bProcess3"/>
    <dgm:cxn modelId="{6430B2D2-2110-43D2-BE96-B98776A36D25}" type="presParOf" srcId="{A65806D7-57B8-4921-B2CA-4DAA2CA022F3}" destId="{2D911964-32ED-42CD-9F01-53C781FA93D8}" srcOrd="14" destOrd="0" presId="urn:microsoft.com/office/officeart/2005/8/layout/bProcess3"/>
    <dgm:cxn modelId="{E5BD0813-9ED6-4E8B-9A84-A04CD7649974}" type="presParOf" srcId="{A65806D7-57B8-4921-B2CA-4DAA2CA022F3}" destId="{155D62A2-2CF7-4C3F-A5A8-0776A2605806}" srcOrd="15" destOrd="0" presId="urn:microsoft.com/office/officeart/2005/8/layout/bProcess3"/>
    <dgm:cxn modelId="{34BBC594-A93C-4191-B606-5C971448B996}" type="presParOf" srcId="{155D62A2-2CF7-4C3F-A5A8-0776A2605806}" destId="{A1F606DE-B4A8-4390-87E8-6765F9ED7F24}" srcOrd="0" destOrd="0" presId="urn:microsoft.com/office/officeart/2005/8/layout/bProcess3"/>
    <dgm:cxn modelId="{B1872442-0FA8-4FEC-9FFE-1BC999DFFAE7}" type="presParOf" srcId="{A65806D7-57B8-4921-B2CA-4DAA2CA022F3}" destId="{D47CC288-3BEA-49AB-A9D4-B953F42BC9E4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10E67C-DB58-4831-971E-62C5470048B5}" type="doc">
      <dgm:prSet loTypeId="urn:microsoft.com/office/officeart/2005/8/layout/hierarchy5" loCatId="hierarchy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F635EFC-E938-4487-997B-AB4FB830DF0C}">
      <dgm:prSet phldrT="[Текст]"/>
      <dgm:spPr/>
      <dgm:t>
        <a:bodyPr/>
        <a:lstStyle/>
        <a:p>
          <a:r>
            <a:rPr lang="ru-RU" dirty="0" smtClean="0"/>
            <a:t>Издание монографии</a:t>
          </a:r>
          <a:endParaRPr lang="ru-RU" dirty="0"/>
        </a:p>
      </dgm:t>
    </dgm:pt>
    <dgm:pt modelId="{45F55E86-5389-4165-AF45-684DBD8CB2BB}" type="parTrans" cxnId="{0A470FDA-5700-4C66-936C-5B9EC18201B2}">
      <dgm:prSet/>
      <dgm:spPr/>
      <dgm:t>
        <a:bodyPr/>
        <a:lstStyle/>
        <a:p>
          <a:endParaRPr lang="ru-RU"/>
        </a:p>
      </dgm:t>
    </dgm:pt>
    <dgm:pt modelId="{6A9FAB8C-E6D2-4D86-92F7-7C3AD3CF2718}" type="sibTrans" cxnId="{0A470FDA-5700-4C66-936C-5B9EC18201B2}">
      <dgm:prSet/>
      <dgm:spPr/>
      <dgm:t>
        <a:bodyPr/>
        <a:lstStyle/>
        <a:p>
          <a:endParaRPr lang="ru-RU"/>
        </a:p>
      </dgm:t>
    </dgm:pt>
    <dgm:pt modelId="{BB62F04D-A509-417F-B2C9-C7998D5F980C}">
      <dgm:prSet phldrT="[Текст]"/>
      <dgm:spPr/>
      <dgm:t>
        <a:bodyPr/>
        <a:lstStyle/>
        <a:p>
          <a:r>
            <a:rPr lang="ru-RU" dirty="0" smtClean="0"/>
            <a:t>За счет СВФУ</a:t>
          </a:r>
          <a:endParaRPr lang="ru-RU" dirty="0"/>
        </a:p>
      </dgm:t>
    </dgm:pt>
    <dgm:pt modelId="{F78E8960-AC20-4A1C-8ACD-EBAF89D4675E}" type="parTrans" cxnId="{60356A0E-3F1F-431D-9E2F-C6FBB7E23A57}">
      <dgm:prSet/>
      <dgm:spPr/>
      <dgm:t>
        <a:bodyPr/>
        <a:lstStyle/>
        <a:p>
          <a:endParaRPr lang="ru-RU"/>
        </a:p>
      </dgm:t>
    </dgm:pt>
    <dgm:pt modelId="{CE4FB203-2BA3-46F0-99CC-D9FDFDBE42BE}" type="sibTrans" cxnId="{60356A0E-3F1F-431D-9E2F-C6FBB7E23A57}">
      <dgm:prSet/>
      <dgm:spPr/>
      <dgm:t>
        <a:bodyPr/>
        <a:lstStyle/>
        <a:p>
          <a:endParaRPr lang="ru-RU"/>
        </a:p>
      </dgm:t>
    </dgm:pt>
    <dgm:pt modelId="{9C3D44FC-CB44-4C30-879B-42E92D5530E8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получаете баллы по ЭК</a:t>
          </a:r>
          <a:endParaRPr lang="ru-RU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D3406C-EE20-4245-B2D8-8890EC25BF01}" type="parTrans" cxnId="{FDFD63D2-350A-4236-9305-0741B5846EF0}">
      <dgm:prSet/>
      <dgm:spPr/>
      <dgm:t>
        <a:bodyPr/>
        <a:lstStyle/>
        <a:p>
          <a:endParaRPr lang="ru-RU"/>
        </a:p>
      </dgm:t>
    </dgm:pt>
    <dgm:pt modelId="{8374EB5D-5139-404F-8344-DCE7B47DA785}" type="sibTrans" cxnId="{FDFD63D2-350A-4236-9305-0741B5846EF0}">
      <dgm:prSet/>
      <dgm:spPr/>
      <dgm:t>
        <a:bodyPr/>
        <a:lstStyle/>
        <a:p>
          <a:endParaRPr lang="ru-RU"/>
        </a:p>
      </dgm:t>
    </dgm:pt>
    <dgm:pt modelId="{3F49CFDD-22D3-494A-BB1A-17783B146802}">
      <dgm:prSet phldrT="[Текст]"/>
      <dgm:spPr/>
      <dgm:t>
        <a:bodyPr/>
        <a:lstStyle/>
        <a:p>
          <a:r>
            <a:rPr lang="ru-RU" dirty="0" smtClean="0"/>
            <a:t>За счет автора/спонсора</a:t>
          </a:r>
          <a:endParaRPr lang="ru-RU" dirty="0"/>
        </a:p>
      </dgm:t>
    </dgm:pt>
    <dgm:pt modelId="{FB45D8F3-BAAA-42D9-BC00-135AB724A7F1}" type="parTrans" cxnId="{C0311F33-A85F-4BDF-846B-9977C85D450B}">
      <dgm:prSet/>
      <dgm:spPr/>
      <dgm:t>
        <a:bodyPr/>
        <a:lstStyle/>
        <a:p>
          <a:endParaRPr lang="ru-RU"/>
        </a:p>
      </dgm:t>
    </dgm:pt>
    <dgm:pt modelId="{2CC4789A-5B99-4A46-B086-583699302577}" type="sibTrans" cxnId="{C0311F33-A85F-4BDF-846B-9977C85D450B}">
      <dgm:prSet/>
      <dgm:spPr/>
      <dgm:t>
        <a:bodyPr/>
        <a:lstStyle/>
        <a:p>
          <a:endParaRPr lang="ru-RU"/>
        </a:p>
      </dgm:t>
    </dgm:pt>
    <dgm:pt modelId="{B8A5B391-BCC1-4B99-BD6F-EC8058AAB2F3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Получаете</a:t>
          </a:r>
          <a:br>
            <a: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 баллов</a:t>
          </a:r>
          <a:endParaRPr lang="ru-RU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ACFC0A-75CA-41D9-9E10-E6F7BC07FC38}" type="parTrans" cxnId="{33D4C791-4B4D-46A7-80E5-F9A932C99719}">
      <dgm:prSet/>
      <dgm:spPr/>
      <dgm:t>
        <a:bodyPr/>
        <a:lstStyle/>
        <a:p>
          <a:endParaRPr lang="ru-RU"/>
        </a:p>
      </dgm:t>
    </dgm:pt>
    <dgm:pt modelId="{EAF10525-FC86-4184-865D-93A9F5A9FF8F}" type="sibTrans" cxnId="{33D4C791-4B4D-46A7-80E5-F9A932C99719}">
      <dgm:prSet/>
      <dgm:spPr/>
      <dgm:t>
        <a:bodyPr/>
        <a:lstStyle/>
        <a:p>
          <a:endParaRPr lang="ru-RU"/>
        </a:p>
      </dgm:t>
    </dgm:pt>
    <dgm:pt modelId="{27BCDE48-03B7-4BA3-935D-F3A195FDD470}" type="pres">
      <dgm:prSet presAssocID="{C210E67C-DB58-4831-971E-62C5470048B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FD92F1-5467-45F6-B0DF-BBEF978A9F1A}" type="pres">
      <dgm:prSet presAssocID="{C210E67C-DB58-4831-971E-62C5470048B5}" presName="hierFlow" presStyleCnt="0"/>
      <dgm:spPr/>
    </dgm:pt>
    <dgm:pt modelId="{7501BB8E-575A-45E6-B790-31A18EF3967C}" type="pres">
      <dgm:prSet presAssocID="{C210E67C-DB58-4831-971E-62C5470048B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AE03228-D7B9-4B4A-8E9F-EFD220E76C7C}" type="pres">
      <dgm:prSet presAssocID="{CF635EFC-E938-4487-997B-AB4FB830DF0C}" presName="Name17" presStyleCnt="0"/>
      <dgm:spPr/>
    </dgm:pt>
    <dgm:pt modelId="{7F2D629C-D0D7-430C-94C3-F064DC9700A9}" type="pres">
      <dgm:prSet presAssocID="{CF635EFC-E938-4487-997B-AB4FB830DF0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B99210-B546-4831-8947-69282E2BEFA5}" type="pres">
      <dgm:prSet presAssocID="{CF635EFC-E938-4487-997B-AB4FB830DF0C}" presName="hierChild2" presStyleCnt="0"/>
      <dgm:spPr/>
    </dgm:pt>
    <dgm:pt modelId="{5D9D4BB4-A529-4433-A066-6F456F53C362}" type="pres">
      <dgm:prSet presAssocID="{F78E8960-AC20-4A1C-8ACD-EBAF89D4675E}" presName="Name25" presStyleLbl="parChTrans1D2" presStyleIdx="0" presStyleCnt="2"/>
      <dgm:spPr/>
      <dgm:t>
        <a:bodyPr/>
        <a:lstStyle/>
        <a:p>
          <a:endParaRPr lang="ru-RU"/>
        </a:p>
      </dgm:t>
    </dgm:pt>
    <dgm:pt modelId="{0EFFC60D-06B2-4AF9-BD68-A2109F78A884}" type="pres">
      <dgm:prSet presAssocID="{F78E8960-AC20-4A1C-8ACD-EBAF89D4675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A8C85FE-C147-498C-894F-38A488D1F6A2}" type="pres">
      <dgm:prSet presAssocID="{BB62F04D-A509-417F-B2C9-C7998D5F980C}" presName="Name30" presStyleCnt="0"/>
      <dgm:spPr/>
    </dgm:pt>
    <dgm:pt modelId="{2A740FAF-AC08-4ED0-8D58-DF8FCA5CA1FE}" type="pres">
      <dgm:prSet presAssocID="{BB62F04D-A509-417F-B2C9-C7998D5F980C}" presName="level2Shape" presStyleLbl="node2" presStyleIdx="0" presStyleCnt="2"/>
      <dgm:spPr/>
      <dgm:t>
        <a:bodyPr/>
        <a:lstStyle/>
        <a:p>
          <a:endParaRPr lang="ru-RU"/>
        </a:p>
      </dgm:t>
    </dgm:pt>
    <dgm:pt modelId="{6E92C8B8-4E05-4BAA-B869-49F527E5FBA5}" type="pres">
      <dgm:prSet presAssocID="{BB62F04D-A509-417F-B2C9-C7998D5F980C}" presName="hierChild3" presStyleCnt="0"/>
      <dgm:spPr/>
    </dgm:pt>
    <dgm:pt modelId="{25D6C546-EB44-415F-847A-37138D6AFF00}" type="pres">
      <dgm:prSet presAssocID="{55D3406C-EE20-4245-B2D8-8890EC25BF01}" presName="Name25" presStyleLbl="parChTrans1D3" presStyleIdx="0" presStyleCnt="2"/>
      <dgm:spPr/>
      <dgm:t>
        <a:bodyPr/>
        <a:lstStyle/>
        <a:p>
          <a:endParaRPr lang="ru-RU"/>
        </a:p>
      </dgm:t>
    </dgm:pt>
    <dgm:pt modelId="{90E36477-55DC-496F-A47C-DAEB14933B44}" type="pres">
      <dgm:prSet presAssocID="{55D3406C-EE20-4245-B2D8-8890EC25BF01}" presName="connTx" presStyleLbl="parChTrans1D3" presStyleIdx="0" presStyleCnt="2"/>
      <dgm:spPr/>
      <dgm:t>
        <a:bodyPr/>
        <a:lstStyle/>
        <a:p>
          <a:endParaRPr lang="ru-RU"/>
        </a:p>
      </dgm:t>
    </dgm:pt>
    <dgm:pt modelId="{DC20D62A-7B8E-4C22-8969-9FDD409830C2}" type="pres">
      <dgm:prSet presAssocID="{9C3D44FC-CB44-4C30-879B-42E92D5530E8}" presName="Name30" presStyleCnt="0"/>
      <dgm:spPr/>
    </dgm:pt>
    <dgm:pt modelId="{D90AA315-1DA0-4CD0-9FE7-3C0CB1924894}" type="pres">
      <dgm:prSet presAssocID="{9C3D44FC-CB44-4C30-879B-42E92D5530E8}" presName="level2Shape" presStyleLbl="node3" presStyleIdx="0" presStyleCnt="2"/>
      <dgm:spPr/>
      <dgm:t>
        <a:bodyPr/>
        <a:lstStyle/>
        <a:p>
          <a:endParaRPr lang="ru-RU"/>
        </a:p>
      </dgm:t>
    </dgm:pt>
    <dgm:pt modelId="{1CE121AF-1A3E-442F-9836-4F175FC5E2FF}" type="pres">
      <dgm:prSet presAssocID="{9C3D44FC-CB44-4C30-879B-42E92D5530E8}" presName="hierChild3" presStyleCnt="0"/>
      <dgm:spPr/>
    </dgm:pt>
    <dgm:pt modelId="{F542B31C-36AC-45FA-AD0A-91A81A2EF8AC}" type="pres">
      <dgm:prSet presAssocID="{FB45D8F3-BAAA-42D9-BC00-135AB724A7F1}" presName="Name25" presStyleLbl="parChTrans1D2" presStyleIdx="1" presStyleCnt="2"/>
      <dgm:spPr/>
      <dgm:t>
        <a:bodyPr/>
        <a:lstStyle/>
        <a:p>
          <a:endParaRPr lang="ru-RU"/>
        </a:p>
      </dgm:t>
    </dgm:pt>
    <dgm:pt modelId="{55B9992D-27FF-4B8A-9911-6338510A2DB0}" type="pres">
      <dgm:prSet presAssocID="{FB45D8F3-BAAA-42D9-BC00-135AB724A7F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9E30776-AFDE-4F18-BB33-6531665BB893}" type="pres">
      <dgm:prSet presAssocID="{3F49CFDD-22D3-494A-BB1A-17783B146802}" presName="Name30" presStyleCnt="0"/>
      <dgm:spPr/>
    </dgm:pt>
    <dgm:pt modelId="{94F01340-7B2B-40AE-830A-3B56733A10DF}" type="pres">
      <dgm:prSet presAssocID="{3F49CFDD-22D3-494A-BB1A-17783B146802}" presName="level2Shape" presStyleLbl="node2" presStyleIdx="1" presStyleCnt="2"/>
      <dgm:spPr/>
      <dgm:t>
        <a:bodyPr/>
        <a:lstStyle/>
        <a:p>
          <a:endParaRPr lang="ru-RU"/>
        </a:p>
      </dgm:t>
    </dgm:pt>
    <dgm:pt modelId="{263E11AC-48D7-48CA-858F-CF13F1179A98}" type="pres">
      <dgm:prSet presAssocID="{3F49CFDD-22D3-494A-BB1A-17783B146802}" presName="hierChild3" presStyleCnt="0"/>
      <dgm:spPr/>
    </dgm:pt>
    <dgm:pt modelId="{AE74E011-8910-45C6-978A-9A4EFFA7BB08}" type="pres">
      <dgm:prSet presAssocID="{3EACFC0A-75CA-41D9-9E10-E6F7BC07FC38}" presName="Name25" presStyleLbl="parChTrans1D3" presStyleIdx="1" presStyleCnt="2"/>
      <dgm:spPr/>
      <dgm:t>
        <a:bodyPr/>
        <a:lstStyle/>
        <a:p>
          <a:endParaRPr lang="ru-RU"/>
        </a:p>
      </dgm:t>
    </dgm:pt>
    <dgm:pt modelId="{5996E680-84AF-479C-B753-A8DB4FFD6875}" type="pres">
      <dgm:prSet presAssocID="{3EACFC0A-75CA-41D9-9E10-E6F7BC07FC3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D6FAD0FA-F49B-44FC-BFF0-2E89557B4185}" type="pres">
      <dgm:prSet presAssocID="{B8A5B391-BCC1-4B99-BD6F-EC8058AAB2F3}" presName="Name30" presStyleCnt="0"/>
      <dgm:spPr/>
    </dgm:pt>
    <dgm:pt modelId="{9C79AC1C-A67F-47D4-A76B-0F5CD0661A23}" type="pres">
      <dgm:prSet presAssocID="{B8A5B391-BCC1-4B99-BD6F-EC8058AAB2F3}" presName="level2Shape" presStyleLbl="node3" presStyleIdx="1" presStyleCnt="2"/>
      <dgm:spPr/>
      <dgm:t>
        <a:bodyPr/>
        <a:lstStyle/>
        <a:p>
          <a:endParaRPr lang="ru-RU"/>
        </a:p>
      </dgm:t>
    </dgm:pt>
    <dgm:pt modelId="{7C604561-652B-4ACB-A3A9-34198746A3B9}" type="pres">
      <dgm:prSet presAssocID="{B8A5B391-BCC1-4B99-BD6F-EC8058AAB2F3}" presName="hierChild3" presStyleCnt="0"/>
      <dgm:spPr/>
    </dgm:pt>
    <dgm:pt modelId="{593DD447-D481-4C06-AF84-18D81E28FF40}" type="pres">
      <dgm:prSet presAssocID="{C210E67C-DB58-4831-971E-62C5470048B5}" presName="bgShapesFlow" presStyleCnt="0"/>
      <dgm:spPr/>
    </dgm:pt>
  </dgm:ptLst>
  <dgm:cxnLst>
    <dgm:cxn modelId="{7D3065C3-A893-4D27-8FAB-F6A9632F29F2}" type="presOf" srcId="{3EACFC0A-75CA-41D9-9E10-E6F7BC07FC38}" destId="{5996E680-84AF-479C-B753-A8DB4FFD6875}" srcOrd="1" destOrd="0" presId="urn:microsoft.com/office/officeart/2005/8/layout/hierarchy5"/>
    <dgm:cxn modelId="{60356A0E-3F1F-431D-9E2F-C6FBB7E23A57}" srcId="{CF635EFC-E938-4487-997B-AB4FB830DF0C}" destId="{BB62F04D-A509-417F-B2C9-C7998D5F980C}" srcOrd="0" destOrd="0" parTransId="{F78E8960-AC20-4A1C-8ACD-EBAF89D4675E}" sibTransId="{CE4FB203-2BA3-46F0-99CC-D9FDFDBE42BE}"/>
    <dgm:cxn modelId="{33D4C791-4B4D-46A7-80E5-F9A932C99719}" srcId="{3F49CFDD-22D3-494A-BB1A-17783B146802}" destId="{B8A5B391-BCC1-4B99-BD6F-EC8058AAB2F3}" srcOrd="0" destOrd="0" parTransId="{3EACFC0A-75CA-41D9-9E10-E6F7BC07FC38}" sibTransId="{EAF10525-FC86-4184-865D-93A9F5A9FF8F}"/>
    <dgm:cxn modelId="{8E114A75-3CE4-4E4B-8B08-5B38E3CBE727}" type="presOf" srcId="{BB62F04D-A509-417F-B2C9-C7998D5F980C}" destId="{2A740FAF-AC08-4ED0-8D58-DF8FCA5CA1FE}" srcOrd="0" destOrd="0" presId="urn:microsoft.com/office/officeart/2005/8/layout/hierarchy5"/>
    <dgm:cxn modelId="{FD43A7B5-F949-485B-A27C-314E4B59B0BF}" type="presOf" srcId="{F78E8960-AC20-4A1C-8ACD-EBAF89D4675E}" destId="{0EFFC60D-06B2-4AF9-BD68-A2109F78A884}" srcOrd="1" destOrd="0" presId="urn:microsoft.com/office/officeart/2005/8/layout/hierarchy5"/>
    <dgm:cxn modelId="{D05F99BA-FB46-474F-A33D-0156C04FF9C2}" type="presOf" srcId="{55D3406C-EE20-4245-B2D8-8890EC25BF01}" destId="{90E36477-55DC-496F-A47C-DAEB14933B44}" srcOrd="1" destOrd="0" presId="urn:microsoft.com/office/officeart/2005/8/layout/hierarchy5"/>
    <dgm:cxn modelId="{3A116500-A034-40A8-8C22-72779B213980}" type="presOf" srcId="{B8A5B391-BCC1-4B99-BD6F-EC8058AAB2F3}" destId="{9C79AC1C-A67F-47D4-A76B-0F5CD0661A23}" srcOrd="0" destOrd="0" presId="urn:microsoft.com/office/officeart/2005/8/layout/hierarchy5"/>
    <dgm:cxn modelId="{FDFD63D2-350A-4236-9305-0741B5846EF0}" srcId="{BB62F04D-A509-417F-B2C9-C7998D5F980C}" destId="{9C3D44FC-CB44-4C30-879B-42E92D5530E8}" srcOrd="0" destOrd="0" parTransId="{55D3406C-EE20-4245-B2D8-8890EC25BF01}" sibTransId="{8374EB5D-5139-404F-8344-DCE7B47DA785}"/>
    <dgm:cxn modelId="{0A470FDA-5700-4C66-936C-5B9EC18201B2}" srcId="{C210E67C-DB58-4831-971E-62C5470048B5}" destId="{CF635EFC-E938-4487-997B-AB4FB830DF0C}" srcOrd="0" destOrd="0" parTransId="{45F55E86-5389-4165-AF45-684DBD8CB2BB}" sibTransId="{6A9FAB8C-E6D2-4D86-92F7-7C3AD3CF2718}"/>
    <dgm:cxn modelId="{4BE7DF11-9A90-4AFC-B262-7AC77F1D3DEB}" type="presOf" srcId="{F78E8960-AC20-4A1C-8ACD-EBAF89D4675E}" destId="{5D9D4BB4-A529-4433-A066-6F456F53C362}" srcOrd="0" destOrd="0" presId="urn:microsoft.com/office/officeart/2005/8/layout/hierarchy5"/>
    <dgm:cxn modelId="{371CEC5E-08E6-41F6-9969-18315919C7A2}" type="presOf" srcId="{3EACFC0A-75CA-41D9-9E10-E6F7BC07FC38}" destId="{AE74E011-8910-45C6-978A-9A4EFFA7BB08}" srcOrd="0" destOrd="0" presId="urn:microsoft.com/office/officeart/2005/8/layout/hierarchy5"/>
    <dgm:cxn modelId="{C0311F33-A85F-4BDF-846B-9977C85D450B}" srcId="{CF635EFC-E938-4487-997B-AB4FB830DF0C}" destId="{3F49CFDD-22D3-494A-BB1A-17783B146802}" srcOrd="1" destOrd="0" parTransId="{FB45D8F3-BAAA-42D9-BC00-135AB724A7F1}" sibTransId="{2CC4789A-5B99-4A46-B086-583699302577}"/>
    <dgm:cxn modelId="{B40B3B63-3EC5-4A4D-A981-13B3189840F5}" type="presOf" srcId="{CF635EFC-E938-4487-997B-AB4FB830DF0C}" destId="{7F2D629C-D0D7-430C-94C3-F064DC9700A9}" srcOrd="0" destOrd="0" presId="urn:microsoft.com/office/officeart/2005/8/layout/hierarchy5"/>
    <dgm:cxn modelId="{00E7EAE2-9644-4A10-9097-4D0D791CF7B8}" type="presOf" srcId="{C210E67C-DB58-4831-971E-62C5470048B5}" destId="{27BCDE48-03B7-4BA3-935D-F3A195FDD470}" srcOrd="0" destOrd="0" presId="urn:microsoft.com/office/officeart/2005/8/layout/hierarchy5"/>
    <dgm:cxn modelId="{9DC5B2EC-87DC-49B0-9DF5-57C78332D586}" type="presOf" srcId="{FB45D8F3-BAAA-42D9-BC00-135AB724A7F1}" destId="{F542B31C-36AC-45FA-AD0A-91A81A2EF8AC}" srcOrd="0" destOrd="0" presId="urn:microsoft.com/office/officeart/2005/8/layout/hierarchy5"/>
    <dgm:cxn modelId="{9E71C2F1-120F-4C94-AAC0-AC0E5036A569}" type="presOf" srcId="{55D3406C-EE20-4245-B2D8-8890EC25BF01}" destId="{25D6C546-EB44-415F-847A-37138D6AFF00}" srcOrd="0" destOrd="0" presId="urn:microsoft.com/office/officeart/2005/8/layout/hierarchy5"/>
    <dgm:cxn modelId="{11A8614B-EDA1-475E-AAD7-DD1871CEEE87}" type="presOf" srcId="{9C3D44FC-CB44-4C30-879B-42E92D5530E8}" destId="{D90AA315-1DA0-4CD0-9FE7-3C0CB1924894}" srcOrd="0" destOrd="0" presId="urn:microsoft.com/office/officeart/2005/8/layout/hierarchy5"/>
    <dgm:cxn modelId="{E883EEFF-900B-46B6-9632-E4626CE54744}" type="presOf" srcId="{3F49CFDD-22D3-494A-BB1A-17783B146802}" destId="{94F01340-7B2B-40AE-830A-3B56733A10DF}" srcOrd="0" destOrd="0" presId="urn:microsoft.com/office/officeart/2005/8/layout/hierarchy5"/>
    <dgm:cxn modelId="{944C0B54-6083-4D01-AEC8-704C92551802}" type="presOf" srcId="{FB45D8F3-BAAA-42D9-BC00-135AB724A7F1}" destId="{55B9992D-27FF-4B8A-9911-6338510A2DB0}" srcOrd="1" destOrd="0" presId="urn:microsoft.com/office/officeart/2005/8/layout/hierarchy5"/>
    <dgm:cxn modelId="{FCF8D502-D3D0-4042-8CFA-8FEFC9B59B26}" type="presParOf" srcId="{27BCDE48-03B7-4BA3-935D-F3A195FDD470}" destId="{11FD92F1-5467-45F6-B0DF-BBEF978A9F1A}" srcOrd="0" destOrd="0" presId="urn:microsoft.com/office/officeart/2005/8/layout/hierarchy5"/>
    <dgm:cxn modelId="{3A9D0DA2-2ADA-4D27-8A67-7BD8AD860833}" type="presParOf" srcId="{11FD92F1-5467-45F6-B0DF-BBEF978A9F1A}" destId="{7501BB8E-575A-45E6-B790-31A18EF3967C}" srcOrd="0" destOrd="0" presId="urn:microsoft.com/office/officeart/2005/8/layout/hierarchy5"/>
    <dgm:cxn modelId="{2D4D2F67-1C15-46FC-8C67-077F62687B12}" type="presParOf" srcId="{7501BB8E-575A-45E6-B790-31A18EF3967C}" destId="{5AE03228-D7B9-4B4A-8E9F-EFD220E76C7C}" srcOrd="0" destOrd="0" presId="urn:microsoft.com/office/officeart/2005/8/layout/hierarchy5"/>
    <dgm:cxn modelId="{87F5235F-06F9-4F31-B654-F23037A3D626}" type="presParOf" srcId="{5AE03228-D7B9-4B4A-8E9F-EFD220E76C7C}" destId="{7F2D629C-D0D7-430C-94C3-F064DC9700A9}" srcOrd="0" destOrd="0" presId="urn:microsoft.com/office/officeart/2005/8/layout/hierarchy5"/>
    <dgm:cxn modelId="{FFE851D5-B8A9-470A-BC48-9427474BA982}" type="presParOf" srcId="{5AE03228-D7B9-4B4A-8E9F-EFD220E76C7C}" destId="{50B99210-B546-4831-8947-69282E2BEFA5}" srcOrd="1" destOrd="0" presId="urn:microsoft.com/office/officeart/2005/8/layout/hierarchy5"/>
    <dgm:cxn modelId="{66086942-E3A1-4FC9-A805-F5073C79F365}" type="presParOf" srcId="{50B99210-B546-4831-8947-69282E2BEFA5}" destId="{5D9D4BB4-A529-4433-A066-6F456F53C362}" srcOrd="0" destOrd="0" presId="urn:microsoft.com/office/officeart/2005/8/layout/hierarchy5"/>
    <dgm:cxn modelId="{BB9E6AB7-96CB-4E4E-8B10-FE2F9B2DEA56}" type="presParOf" srcId="{5D9D4BB4-A529-4433-A066-6F456F53C362}" destId="{0EFFC60D-06B2-4AF9-BD68-A2109F78A884}" srcOrd="0" destOrd="0" presId="urn:microsoft.com/office/officeart/2005/8/layout/hierarchy5"/>
    <dgm:cxn modelId="{A418394B-BB6C-4439-BE39-99944A12EE86}" type="presParOf" srcId="{50B99210-B546-4831-8947-69282E2BEFA5}" destId="{3A8C85FE-C147-498C-894F-38A488D1F6A2}" srcOrd="1" destOrd="0" presId="urn:microsoft.com/office/officeart/2005/8/layout/hierarchy5"/>
    <dgm:cxn modelId="{9E364989-F405-4352-B581-1A23BD1D4AFD}" type="presParOf" srcId="{3A8C85FE-C147-498C-894F-38A488D1F6A2}" destId="{2A740FAF-AC08-4ED0-8D58-DF8FCA5CA1FE}" srcOrd="0" destOrd="0" presId="urn:microsoft.com/office/officeart/2005/8/layout/hierarchy5"/>
    <dgm:cxn modelId="{F52692B3-1077-40DD-876D-6C46D022B31D}" type="presParOf" srcId="{3A8C85FE-C147-498C-894F-38A488D1F6A2}" destId="{6E92C8B8-4E05-4BAA-B869-49F527E5FBA5}" srcOrd="1" destOrd="0" presId="urn:microsoft.com/office/officeart/2005/8/layout/hierarchy5"/>
    <dgm:cxn modelId="{938BAFBC-D4C4-4806-9545-0F6E9EF5C3BF}" type="presParOf" srcId="{6E92C8B8-4E05-4BAA-B869-49F527E5FBA5}" destId="{25D6C546-EB44-415F-847A-37138D6AFF00}" srcOrd="0" destOrd="0" presId="urn:microsoft.com/office/officeart/2005/8/layout/hierarchy5"/>
    <dgm:cxn modelId="{6E3FB180-C782-4FD6-B375-0B597F5ECA33}" type="presParOf" srcId="{25D6C546-EB44-415F-847A-37138D6AFF00}" destId="{90E36477-55DC-496F-A47C-DAEB14933B44}" srcOrd="0" destOrd="0" presId="urn:microsoft.com/office/officeart/2005/8/layout/hierarchy5"/>
    <dgm:cxn modelId="{AE79AB5B-C098-44BE-B340-8CCEEC881D20}" type="presParOf" srcId="{6E92C8B8-4E05-4BAA-B869-49F527E5FBA5}" destId="{DC20D62A-7B8E-4C22-8969-9FDD409830C2}" srcOrd="1" destOrd="0" presId="urn:microsoft.com/office/officeart/2005/8/layout/hierarchy5"/>
    <dgm:cxn modelId="{7F84EB20-4E40-4BF0-B6FF-A8E01BEE112C}" type="presParOf" srcId="{DC20D62A-7B8E-4C22-8969-9FDD409830C2}" destId="{D90AA315-1DA0-4CD0-9FE7-3C0CB1924894}" srcOrd="0" destOrd="0" presId="urn:microsoft.com/office/officeart/2005/8/layout/hierarchy5"/>
    <dgm:cxn modelId="{61998525-5232-4AEF-8E21-E47F97C0A045}" type="presParOf" srcId="{DC20D62A-7B8E-4C22-8969-9FDD409830C2}" destId="{1CE121AF-1A3E-442F-9836-4F175FC5E2FF}" srcOrd="1" destOrd="0" presId="urn:microsoft.com/office/officeart/2005/8/layout/hierarchy5"/>
    <dgm:cxn modelId="{6BE0A48F-19B2-46FE-A9DE-324F25D89AFE}" type="presParOf" srcId="{50B99210-B546-4831-8947-69282E2BEFA5}" destId="{F542B31C-36AC-45FA-AD0A-91A81A2EF8AC}" srcOrd="2" destOrd="0" presId="urn:microsoft.com/office/officeart/2005/8/layout/hierarchy5"/>
    <dgm:cxn modelId="{2A88E4DC-AD19-4253-94F8-9F5443E43BF3}" type="presParOf" srcId="{F542B31C-36AC-45FA-AD0A-91A81A2EF8AC}" destId="{55B9992D-27FF-4B8A-9911-6338510A2DB0}" srcOrd="0" destOrd="0" presId="urn:microsoft.com/office/officeart/2005/8/layout/hierarchy5"/>
    <dgm:cxn modelId="{E9E912BE-8060-49CC-BAB8-443CC704666A}" type="presParOf" srcId="{50B99210-B546-4831-8947-69282E2BEFA5}" destId="{29E30776-AFDE-4F18-BB33-6531665BB893}" srcOrd="3" destOrd="0" presId="urn:microsoft.com/office/officeart/2005/8/layout/hierarchy5"/>
    <dgm:cxn modelId="{93A1782A-381C-4ADF-BF4E-2D143311DFD3}" type="presParOf" srcId="{29E30776-AFDE-4F18-BB33-6531665BB893}" destId="{94F01340-7B2B-40AE-830A-3B56733A10DF}" srcOrd="0" destOrd="0" presId="urn:microsoft.com/office/officeart/2005/8/layout/hierarchy5"/>
    <dgm:cxn modelId="{4C9FD87B-0D7E-4E15-90A4-88E57C77B5BC}" type="presParOf" srcId="{29E30776-AFDE-4F18-BB33-6531665BB893}" destId="{263E11AC-48D7-48CA-858F-CF13F1179A98}" srcOrd="1" destOrd="0" presId="urn:microsoft.com/office/officeart/2005/8/layout/hierarchy5"/>
    <dgm:cxn modelId="{5DB7D88C-0305-4CA1-A3FC-D07B3E76A71E}" type="presParOf" srcId="{263E11AC-48D7-48CA-858F-CF13F1179A98}" destId="{AE74E011-8910-45C6-978A-9A4EFFA7BB08}" srcOrd="0" destOrd="0" presId="urn:microsoft.com/office/officeart/2005/8/layout/hierarchy5"/>
    <dgm:cxn modelId="{763E79F7-5BE4-403A-8D12-C9AEA033BC04}" type="presParOf" srcId="{AE74E011-8910-45C6-978A-9A4EFFA7BB08}" destId="{5996E680-84AF-479C-B753-A8DB4FFD6875}" srcOrd="0" destOrd="0" presId="urn:microsoft.com/office/officeart/2005/8/layout/hierarchy5"/>
    <dgm:cxn modelId="{D2E3C9F9-C9FD-45A7-9A5B-9917A9456A9B}" type="presParOf" srcId="{263E11AC-48D7-48CA-858F-CF13F1179A98}" destId="{D6FAD0FA-F49B-44FC-BFF0-2E89557B4185}" srcOrd="1" destOrd="0" presId="urn:microsoft.com/office/officeart/2005/8/layout/hierarchy5"/>
    <dgm:cxn modelId="{D00DBB3C-3E67-43D3-BCC7-8765006EC8FA}" type="presParOf" srcId="{D6FAD0FA-F49B-44FC-BFF0-2E89557B4185}" destId="{9C79AC1C-A67F-47D4-A76B-0F5CD0661A23}" srcOrd="0" destOrd="0" presId="urn:microsoft.com/office/officeart/2005/8/layout/hierarchy5"/>
    <dgm:cxn modelId="{A7157A6C-FA0E-420F-932B-2EFD89A809C4}" type="presParOf" srcId="{D6FAD0FA-F49B-44FC-BFF0-2E89557B4185}" destId="{7C604561-652B-4ACB-A3A9-34198746A3B9}" srcOrd="1" destOrd="0" presId="urn:microsoft.com/office/officeart/2005/8/layout/hierarchy5"/>
    <dgm:cxn modelId="{D5A2AEEF-C9E9-4F30-8AF8-8A912FB8B3CE}" type="presParOf" srcId="{27BCDE48-03B7-4BA3-935D-F3A195FDD470}" destId="{593DD447-D481-4C06-AF84-18D81E28FF40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0E47D1-26A2-482B-A024-60CD8791E295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869BD8B-E440-4E9D-9AE6-505C9C2129AF}">
      <dgm:prSet phldrT="[Текст]" custT="1"/>
      <dgm:spPr/>
      <dgm:t>
        <a:bodyPr/>
        <a:lstStyle/>
        <a:p>
          <a:r>
            <a:rPr lang="ru-RU" sz="1100" smtClean="0"/>
            <a:t>Наши научные мероприятия</a:t>
          </a:r>
          <a:endParaRPr lang="ru-RU" sz="1100"/>
        </a:p>
      </dgm:t>
    </dgm:pt>
    <dgm:pt modelId="{019F01A1-3484-4B58-837C-AEF4BAD3E927}" type="parTrans" cxnId="{A2B90BFF-A68F-4AE3-9C93-4F86EECDBA0A}">
      <dgm:prSet/>
      <dgm:spPr/>
      <dgm:t>
        <a:bodyPr/>
        <a:lstStyle/>
        <a:p>
          <a:endParaRPr lang="ru-RU" sz="2400"/>
        </a:p>
      </dgm:t>
    </dgm:pt>
    <dgm:pt modelId="{AE883283-9530-4C9C-898A-2E0472A10D27}" type="sibTrans" cxnId="{A2B90BFF-A68F-4AE3-9C93-4F86EECDBA0A}">
      <dgm:prSet/>
      <dgm:spPr/>
      <dgm:t>
        <a:bodyPr/>
        <a:lstStyle/>
        <a:p>
          <a:endParaRPr lang="ru-RU" sz="2400"/>
        </a:p>
      </dgm:t>
    </dgm:pt>
    <dgm:pt modelId="{A62DA02F-6574-4E4F-B6C5-113FEA67C59F}">
      <dgm:prSet custT="1"/>
      <dgm:spPr/>
      <dgm:t>
        <a:bodyPr/>
        <a:lstStyle/>
        <a:p>
          <a:r>
            <a:rPr lang="ru-RU" sz="1100" smtClean="0"/>
            <a:t>Конференции, выставки, конкурсы</a:t>
          </a:r>
          <a:endParaRPr lang="ru-RU" sz="1100"/>
        </a:p>
      </dgm:t>
    </dgm:pt>
    <dgm:pt modelId="{B5DC4676-98E2-4DEF-8598-86D6654645FF}" type="parTrans" cxnId="{F06EABD5-3B59-48EF-B9BE-63DD0E825CA5}">
      <dgm:prSet/>
      <dgm:spPr/>
      <dgm:t>
        <a:bodyPr/>
        <a:lstStyle/>
        <a:p>
          <a:endParaRPr lang="ru-RU" sz="2400"/>
        </a:p>
      </dgm:t>
    </dgm:pt>
    <dgm:pt modelId="{CF7252EB-B83A-4C50-BD6E-9508226DE4AE}" type="sibTrans" cxnId="{F06EABD5-3B59-48EF-B9BE-63DD0E825CA5}">
      <dgm:prSet/>
      <dgm:spPr/>
      <dgm:t>
        <a:bodyPr/>
        <a:lstStyle/>
        <a:p>
          <a:endParaRPr lang="ru-RU" sz="2400"/>
        </a:p>
      </dgm:t>
    </dgm:pt>
    <dgm:pt modelId="{8BE85484-2889-4E53-98E1-349BF462ED4A}">
      <dgm:prSet custT="1"/>
      <dgm:spPr/>
      <dgm:t>
        <a:bodyPr/>
        <a:lstStyle/>
        <a:p>
          <a:r>
            <a:rPr lang="ru-RU" sz="1100" smtClean="0"/>
            <a:t>Конкурсы и гранты</a:t>
          </a:r>
          <a:endParaRPr lang="ru-RU" sz="1100"/>
        </a:p>
      </dgm:t>
    </dgm:pt>
    <dgm:pt modelId="{73E5C744-1404-4ADA-90EC-4F4F4458A2AC}" type="parTrans" cxnId="{FEFDDAA6-8E8A-4CEE-9EF9-6D57BCCE0E9C}">
      <dgm:prSet/>
      <dgm:spPr/>
      <dgm:t>
        <a:bodyPr/>
        <a:lstStyle/>
        <a:p>
          <a:endParaRPr lang="ru-RU" sz="2400"/>
        </a:p>
      </dgm:t>
    </dgm:pt>
    <dgm:pt modelId="{95C17C27-AF3A-4622-99BB-19B9EB93BF9A}" type="sibTrans" cxnId="{FEFDDAA6-8E8A-4CEE-9EF9-6D57BCCE0E9C}">
      <dgm:prSet/>
      <dgm:spPr/>
      <dgm:t>
        <a:bodyPr/>
        <a:lstStyle/>
        <a:p>
          <a:endParaRPr lang="ru-RU" sz="2400"/>
        </a:p>
      </dgm:t>
    </dgm:pt>
    <dgm:pt modelId="{23EC1EFF-219D-4C6B-BAB4-1DC465407626}">
      <dgm:prSet custT="1"/>
      <dgm:spPr/>
      <dgm:t>
        <a:bodyPr/>
        <a:lstStyle/>
        <a:p>
          <a:r>
            <a:rPr lang="ru-RU" sz="1100" smtClean="0"/>
            <a:t>Международная деятельность</a:t>
          </a:r>
          <a:endParaRPr lang="ru-RU" sz="1100"/>
        </a:p>
      </dgm:t>
    </dgm:pt>
    <dgm:pt modelId="{8D9734C7-58EE-4FB6-A0EA-7F423A781817}" type="parTrans" cxnId="{1DFC1065-14AD-467A-956D-542B9C69BC53}">
      <dgm:prSet/>
      <dgm:spPr/>
      <dgm:t>
        <a:bodyPr/>
        <a:lstStyle/>
        <a:p>
          <a:endParaRPr lang="ru-RU" sz="2400"/>
        </a:p>
      </dgm:t>
    </dgm:pt>
    <dgm:pt modelId="{E2465475-7F70-43C7-A526-0E39A3E2A334}" type="sibTrans" cxnId="{1DFC1065-14AD-467A-956D-542B9C69BC53}">
      <dgm:prSet/>
      <dgm:spPr/>
      <dgm:t>
        <a:bodyPr/>
        <a:lstStyle/>
        <a:p>
          <a:endParaRPr lang="ru-RU" sz="2400"/>
        </a:p>
      </dgm:t>
    </dgm:pt>
    <dgm:pt modelId="{AEB28BA9-0D20-4976-8BD8-3B35C5ED19A1}">
      <dgm:prSet custT="1"/>
      <dgm:spPr/>
      <dgm:t>
        <a:bodyPr/>
        <a:lstStyle/>
        <a:p>
          <a:r>
            <a:rPr lang="ru-RU" sz="1100" dirty="0" smtClean="0"/>
            <a:t>Научно-исследовательская работа студентов (НИРС)</a:t>
          </a:r>
          <a:endParaRPr lang="ru-RU" sz="1100" dirty="0"/>
        </a:p>
      </dgm:t>
    </dgm:pt>
    <dgm:pt modelId="{9AAD0A65-9A3E-4F18-B918-E57F14B27163}" type="parTrans" cxnId="{C6CE48C6-12F4-49B6-B6B9-899D629F54EC}">
      <dgm:prSet/>
      <dgm:spPr/>
      <dgm:t>
        <a:bodyPr/>
        <a:lstStyle/>
        <a:p>
          <a:endParaRPr lang="ru-RU" sz="2400"/>
        </a:p>
      </dgm:t>
    </dgm:pt>
    <dgm:pt modelId="{FF09C9A2-428A-4DC4-B9FA-C5C40118FE6D}" type="sibTrans" cxnId="{C6CE48C6-12F4-49B6-B6B9-899D629F54EC}">
      <dgm:prSet/>
      <dgm:spPr/>
      <dgm:t>
        <a:bodyPr/>
        <a:lstStyle/>
        <a:p>
          <a:endParaRPr lang="ru-RU" sz="2400"/>
        </a:p>
      </dgm:t>
    </dgm:pt>
    <dgm:pt modelId="{DE5C9392-E545-4D52-B81B-0F9E83C699B9}">
      <dgm:prSet custT="1"/>
      <dgm:spPr/>
      <dgm:t>
        <a:bodyPr/>
        <a:lstStyle/>
        <a:p>
          <a:r>
            <a:rPr lang="ru-RU" sz="1100" smtClean="0"/>
            <a:t>Аспирантура</a:t>
          </a:r>
          <a:endParaRPr lang="ru-RU" sz="1100"/>
        </a:p>
      </dgm:t>
    </dgm:pt>
    <dgm:pt modelId="{43B3BD04-E4A2-48FF-B803-A1CB8D0F4FC0}" type="parTrans" cxnId="{E070A4BD-008D-4767-8620-DB46A169BC32}">
      <dgm:prSet/>
      <dgm:spPr/>
      <dgm:t>
        <a:bodyPr/>
        <a:lstStyle/>
        <a:p>
          <a:endParaRPr lang="ru-RU" sz="2400"/>
        </a:p>
      </dgm:t>
    </dgm:pt>
    <dgm:pt modelId="{F1D315BB-269E-4A87-9C95-DA702A02F7E6}" type="sibTrans" cxnId="{E070A4BD-008D-4767-8620-DB46A169BC32}">
      <dgm:prSet/>
      <dgm:spPr/>
      <dgm:t>
        <a:bodyPr/>
        <a:lstStyle/>
        <a:p>
          <a:endParaRPr lang="ru-RU" sz="2400"/>
        </a:p>
      </dgm:t>
    </dgm:pt>
    <dgm:pt modelId="{DD8911AD-4BD0-4DDA-B88E-E845081230A1}">
      <dgm:prSet custT="1"/>
      <dgm:spPr/>
      <dgm:t>
        <a:bodyPr/>
        <a:lstStyle/>
        <a:p>
          <a:r>
            <a:rPr lang="ru-RU" sz="1100" smtClean="0"/>
            <a:t>Научное сотрудничество</a:t>
          </a:r>
          <a:endParaRPr lang="ru-RU" sz="1100"/>
        </a:p>
      </dgm:t>
    </dgm:pt>
    <dgm:pt modelId="{E2FE4340-375F-46DF-8D4B-DDFA376C343B}" type="parTrans" cxnId="{FF2F954A-DF58-45E5-9B25-4BD18DB5C2DB}">
      <dgm:prSet/>
      <dgm:spPr/>
      <dgm:t>
        <a:bodyPr/>
        <a:lstStyle/>
        <a:p>
          <a:endParaRPr lang="ru-RU" sz="2400"/>
        </a:p>
      </dgm:t>
    </dgm:pt>
    <dgm:pt modelId="{DE3B6DD5-0DE0-4F4B-81A3-2B49D0AD5732}" type="sibTrans" cxnId="{FF2F954A-DF58-45E5-9B25-4BD18DB5C2DB}">
      <dgm:prSet/>
      <dgm:spPr/>
      <dgm:t>
        <a:bodyPr/>
        <a:lstStyle/>
        <a:p>
          <a:endParaRPr lang="ru-RU" sz="2400"/>
        </a:p>
      </dgm:t>
    </dgm:pt>
    <dgm:pt modelId="{E9156001-3808-4C79-A633-970FCE3E2828}">
      <dgm:prSet custT="1"/>
      <dgm:spPr/>
      <dgm:t>
        <a:bodyPr/>
        <a:lstStyle/>
        <a:p>
          <a:r>
            <a:rPr lang="ru-RU" sz="1100" smtClean="0"/>
            <a:t>Научные лаборатории</a:t>
          </a:r>
          <a:endParaRPr lang="ru-RU" sz="1100"/>
        </a:p>
      </dgm:t>
    </dgm:pt>
    <dgm:pt modelId="{813D5485-0DF9-4C92-BC06-4EBC8AEBB19D}" type="parTrans" cxnId="{23D05ED8-04B4-4EE7-9A6D-F276CB7DEE9A}">
      <dgm:prSet/>
      <dgm:spPr/>
      <dgm:t>
        <a:bodyPr/>
        <a:lstStyle/>
        <a:p>
          <a:endParaRPr lang="ru-RU" sz="2400"/>
        </a:p>
      </dgm:t>
    </dgm:pt>
    <dgm:pt modelId="{0756809F-A177-4894-A8B8-FA2C205B8E0E}" type="sibTrans" cxnId="{23D05ED8-04B4-4EE7-9A6D-F276CB7DEE9A}">
      <dgm:prSet/>
      <dgm:spPr/>
      <dgm:t>
        <a:bodyPr/>
        <a:lstStyle/>
        <a:p>
          <a:endParaRPr lang="ru-RU" sz="2400"/>
        </a:p>
      </dgm:t>
    </dgm:pt>
    <dgm:pt modelId="{0ABF5B3F-D286-429B-A16F-A8993F18D3AC}">
      <dgm:prSet custT="1"/>
      <dgm:spPr/>
      <dgm:t>
        <a:bodyPr/>
        <a:lstStyle/>
        <a:p>
          <a:r>
            <a:rPr lang="ru-RU" sz="1100" smtClean="0"/>
            <a:t>Научные школы</a:t>
          </a:r>
          <a:endParaRPr lang="ru-RU" sz="1100"/>
        </a:p>
      </dgm:t>
    </dgm:pt>
    <dgm:pt modelId="{16946D5F-8F73-44B7-8B45-0DD6D772F1F2}" type="parTrans" cxnId="{F6E95A27-6E12-4104-9010-E92A082790AC}">
      <dgm:prSet/>
      <dgm:spPr/>
      <dgm:t>
        <a:bodyPr/>
        <a:lstStyle/>
        <a:p>
          <a:endParaRPr lang="ru-RU" sz="2400"/>
        </a:p>
      </dgm:t>
    </dgm:pt>
    <dgm:pt modelId="{A63D3ACF-4A69-4202-B04B-6B1F7A73F159}" type="sibTrans" cxnId="{F6E95A27-6E12-4104-9010-E92A082790AC}">
      <dgm:prSet/>
      <dgm:spPr/>
      <dgm:t>
        <a:bodyPr/>
        <a:lstStyle/>
        <a:p>
          <a:endParaRPr lang="ru-RU" sz="2400"/>
        </a:p>
      </dgm:t>
    </dgm:pt>
    <dgm:pt modelId="{AB56C86B-67BD-41C3-9868-DA269AF051BD}">
      <dgm:prSet custT="1"/>
      <dgm:spPr/>
      <dgm:t>
        <a:bodyPr/>
        <a:lstStyle/>
        <a:p>
          <a:r>
            <a:rPr lang="ru-RU" sz="1100" smtClean="0"/>
            <a:t>Научные публикации</a:t>
          </a:r>
          <a:endParaRPr lang="ru-RU" sz="1100"/>
        </a:p>
      </dgm:t>
    </dgm:pt>
    <dgm:pt modelId="{CEC14C0F-15DB-4B6E-8314-C6DD5A4DB2D6}" type="parTrans" cxnId="{2C1D9351-52AC-4750-813B-15898E526E0B}">
      <dgm:prSet/>
      <dgm:spPr/>
      <dgm:t>
        <a:bodyPr/>
        <a:lstStyle/>
        <a:p>
          <a:endParaRPr lang="ru-RU" sz="2400"/>
        </a:p>
      </dgm:t>
    </dgm:pt>
    <dgm:pt modelId="{904518D9-8333-4387-8F4B-064150A85942}" type="sibTrans" cxnId="{2C1D9351-52AC-4750-813B-15898E526E0B}">
      <dgm:prSet/>
      <dgm:spPr/>
      <dgm:t>
        <a:bodyPr/>
        <a:lstStyle/>
        <a:p>
          <a:endParaRPr lang="ru-RU" sz="2400"/>
        </a:p>
      </dgm:t>
    </dgm:pt>
    <dgm:pt modelId="{F8B22028-59D9-465B-A788-094D585DB225}">
      <dgm:prSet custT="1"/>
      <dgm:spPr/>
      <dgm:t>
        <a:bodyPr/>
        <a:lstStyle/>
        <a:p>
          <a:r>
            <a:rPr lang="ru-RU" sz="1100" smtClean="0"/>
            <a:t>Основные направления НИД</a:t>
          </a:r>
          <a:endParaRPr lang="ru-RU" sz="1100"/>
        </a:p>
      </dgm:t>
    </dgm:pt>
    <dgm:pt modelId="{04E97836-2ABA-40F2-AB46-3001FADE1DEE}" type="parTrans" cxnId="{D05D6029-3F22-4604-8993-3C463A562909}">
      <dgm:prSet/>
      <dgm:spPr/>
      <dgm:t>
        <a:bodyPr/>
        <a:lstStyle/>
        <a:p>
          <a:endParaRPr lang="ru-RU" sz="2400"/>
        </a:p>
      </dgm:t>
    </dgm:pt>
    <dgm:pt modelId="{8D3E395E-0393-4816-A54F-4BD7BAFA23A7}" type="sibTrans" cxnId="{D05D6029-3F22-4604-8993-3C463A562909}">
      <dgm:prSet/>
      <dgm:spPr/>
      <dgm:t>
        <a:bodyPr/>
        <a:lstStyle/>
        <a:p>
          <a:endParaRPr lang="ru-RU" sz="2400"/>
        </a:p>
      </dgm:t>
    </dgm:pt>
    <dgm:pt modelId="{74DA31D0-9045-4232-A5A2-A297ABA78A3A}">
      <dgm:prSet custT="1"/>
      <dgm:spPr/>
      <dgm:t>
        <a:bodyPr/>
        <a:lstStyle/>
        <a:p>
          <a:r>
            <a:rPr lang="ru-RU" sz="1100" smtClean="0"/>
            <a:t>Отчеты по НИР</a:t>
          </a:r>
          <a:endParaRPr lang="ru-RU" sz="1100"/>
        </a:p>
      </dgm:t>
    </dgm:pt>
    <dgm:pt modelId="{1CEA2BF2-0BC6-4AF7-B61E-EF4335FB7DFA}" type="parTrans" cxnId="{F9A3CA4D-E7F3-4E54-8D63-BF1C4AC30154}">
      <dgm:prSet/>
      <dgm:spPr/>
      <dgm:t>
        <a:bodyPr/>
        <a:lstStyle/>
        <a:p>
          <a:endParaRPr lang="ru-RU" sz="2400"/>
        </a:p>
      </dgm:t>
    </dgm:pt>
    <dgm:pt modelId="{482A6660-B868-47B1-8B10-EC1662D98D2D}" type="sibTrans" cxnId="{F9A3CA4D-E7F3-4E54-8D63-BF1C4AC30154}">
      <dgm:prSet/>
      <dgm:spPr/>
      <dgm:t>
        <a:bodyPr/>
        <a:lstStyle/>
        <a:p>
          <a:endParaRPr lang="ru-RU" sz="2400"/>
        </a:p>
      </dgm:t>
    </dgm:pt>
    <dgm:pt modelId="{7459A9B4-8082-414C-9F96-5D9BA032E132}">
      <dgm:prSet custT="1"/>
      <dgm:spPr/>
      <dgm:t>
        <a:bodyPr/>
        <a:lstStyle/>
        <a:p>
          <a:r>
            <a:rPr lang="ru-RU" sz="1100" smtClean="0"/>
            <a:t>Подготовка научных кадров</a:t>
          </a:r>
          <a:endParaRPr lang="ru-RU" sz="1100"/>
        </a:p>
      </dgm:t>
    </dgm:pt>
    <dgm:pt modelId="{D772B04D-D6AA-4571-A4AD-43D3452DCA4E}" type="parTrans" cxnId="{87A2BF92-E526-48C4-9205-0296A193EB70}">
      <dgm:prSet/>
      <dgm:spPr/>
      <dgm:t>
        <a:bodyPr/>
        <a:lstStyle/>
        <a:p>
          <a:endParaRPr lang="ru-RU" sz="2400"/>
        </a:p>
      </dgm:t>
    </dgm:pt>
    <dgm:pt modelId="{11850545-4432-436F-AD05-6417024FDF4E}" type="sibTrans" cxnId="{87A2BF92-E526-48C4-9205-0296A193EB70}">
      <dgm:prSet/>
      <dgm:spPr/>
      <dgm:t>
        <a:bodyPr/>
        <a:lstStyle/>
        <a:p>
          <a:endParaRPr lang="ru-RU" sz="2400"/>
        </a:p>
      </dgm:t>
    </dgm:pt>
    <dgm:pt modelId="{C4643332-9C8A-4FED-A258-A8101923001B}">
      <dgm:prSet custT="1"/>
      <dgm:spPr/>
      <dgm:t>
        <a:bodyPr/>
        <a:lstStyle/>
        <a:p>
          <a:r>
            <a:rPr lang="ru-RU" sz="1100" smtClean="0"/>
            <a:t>Тематический план НИР</a:t>
          </a:r>
          <a:endParaRPr lang="ru-RU" sz="1100"/>
        </a:p>
      </dgm:t>
    </dgm:pt>
    <dgm:pt modelId="{3C5B008B-7CA5-4551-8F59-C84E6BD1E8F3}" type="parTrans" cxnId="{70CE2637-AE20-4249-9AE5-E778276D54D9}">
      <dgm:prSet/>
      <dgm:spPr/>
      <dgm:t>
        <a:bodyPr/>
        <a:lstStyle/>
        <a:p>
          <a:endParaRPr lang="ru-RU" sz="2400"/>
        </a:p>
      </dgm:t>
    </dgm:pt>
    <dgm:pt modelId="{2DAB83A4-ADAA-418A-AB25-19BA5154122D}" type="sibTrans" cxnId="{70CE2637-AE20-4249-9AE5-E778276D54D9}">
      <dgm:prSet/>
      <dgm:spPr/>
      <dgm:t>
        <a:bodyPr/>
        <a:lstStyle/>
        <a:p>
          <a:endParaRPr lang="ru-RU" sz="2400"/>
        </a:p>
      </dgm:t>
    </dgm:pt>
    <dgm:pt modelId="{5F1EBCD5-25B1-4185-916A-67BE49CE77FF}">
      <dgm:prSet custT="1"/>
      <dgm:spPr/>
      <dgm:t>
        <a:bodyPr/>
        <a:lstStyle/>
        <a:p>
          <a:r>
            <a:rPr lang="ru-RU" sz="1100" smtClean="0"/>
            <a:t>Значимые научные результаты</a:t>
          </a:r>
          <a:endParaRPr lang="ru-RU" sz="1100"/>
        </a:p>
      </dgm:t>
    </dgm:pt>
    <dgm:pt modelId="{D9733370-28F5-4326-BF49-2B002B5CDB7F}" type="parTrans" cxnId="{432321AF-0991-49D2-9114-BF728BC05546}">
      <dgm:prSet/>
      <dgm:spPr/>
      <dgm:t>
        <a:bodyPr/>
        <a:lstStyle/>
        <a:p>
          <a:endParaRPr lang="ru-RU" sz="2400"/>
        </a:p>
      </dgm:t>
    </dgm:pt>
    <dgm:pt modelId="{1B0D82FF-8ABC-487C-9D65-9B3565A34B87}" type="sibTrans" cxnId="{432321AF-0991-49D2-9114-BF728BC05546}">
      <dgm:prSet/>
      <dgm:spPr/>
      <dgm:t>
        <a:bodyPr/>
        <a:lstStyle/>
        <a:p>
          <a:endParaRPr lang="ru-RU" sz="2400"/>
        </a:p>
      </dgm:t>
    </dgm:pt>
    <dgm:pt modelId="{03C6A358-196D-4D97-BC0D-428E4C2D4626}">
      <dgm:prSet custT="1"/>
      <dgm:spPr/>
      <dgm:t>
        <a:bodyPr/>
        <a:lstStyle/>
        <a:p>
          <a:r>
            <a:rPr lang="ru-RU" sz="1100" smtClean="0"/>
            <a:t>Фотогалерея научных мероприятий</a:t>
          </a:r>
          <a:endParaRPr lang="ru-RU" sz="1100"/>
        </a:p>
      </dgm:t>
    </dgm:pt>
    <dgm:pt modelId="{463008B2-B38A-4838-A948-6A54507F721A}" type="parTrans" cxnId="{E9919690-E085-4E83-B001-C40A1BC429B8}">
      <dgm:prSet/>
      <dgm:spPr/>
      <dgm:t>
        <a:bodyPr/>
        <a:lstStyle/>
        <a:p>
          <a:endParaRPr lang="ru-RU" sz="2400"/>
        </a:p>
      </dgm:t>
    </dgm:pt>
    <dgm:pt modelId="{024C67C7-F68B-453B-B133-C1A357967E83}" type="sibTrans" cxnId="{E9919690-E085-4E83-B001-C40A1BC429B8}">
      <dgm:prSet/>
      <dgm:spPr/>
      <dgm:t>
        <a:bodyPr/>
        <a:lstStyle/>
        <a:p>
          <a:endParaRPr lang="ru-RU" sz="2400"/>
        </a:p>
      </dgm:t>
    </dgm:pt>
    <dgm:pt modelId="{C1B2DBC5-354B-44BE-888C-428D7070D82B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smtClean="0"/>
            <a:t>Полезное</a:t>
          </a:r>
          <a:endParaRPr lang="ru-RU" sz="1100"/>
        </a:p>
      </dgm:t>
    </dgm:pt>
    <dgm:pt modelId="{DE08E3D4-4CFF-496A-835C-5F95995BF046}" type="parTrans" cxnId="{B6D56FC9-149C-46B8-B325-11BA065A6399}">
      <dgm:prSet/>
      <dgm:spPr/>
      <dgm:t>
        <a:bodyPr/>
        <a:lstStyle/>
        <a:p>
          <a:endParaRPr lang="ru-RU" sz="2400"/>
        </a:p>
      </dgm:t>
    </dgm:pt>
    <dgm:pt modelId="{E274EB96-C785-44A9-964F-08A22F88D298}" type="sibTrans" cxnId="{B6D56FC9-149C-46B8-B325-11BA065A6399}">
      <dgm:prSet/>
      <dgm:spPr/>
      <dgm:t>
        <a:bodyPr/>
        <a:lstStyle/>
        <a:p>
          <a:endParaRPr lang="ru-RU" sz="2400"/>
        </a:p>
      </dgm:t>
    </dgm:pt>
    <dgm:pt modelId="{FBC39590-3243-48F8-A28D-6F6AB7BBB680}" type="pres">
      <dgm:prSet presAssocID="{D40E47D1-26A2-482B-A024-60CD8791E2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E94BE2-DE27-4E8D-8E5A-0960B036A5D2}" type="pres">
      <dgm:prSet presAssocID="{8869BD8B-E440-4E9D-9AE6-505C9C2129AF}" presName="node" presStyleLbl="node1" presStyleIdx="0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BB4C4-198A-4A68-8C22-71EA70222CD4}" type="pres">
      <dgm:prSet presAssocID="{AE883283-9530-4C9C-898A-2E0472A10D27}" presName="sibTrans" presStyleCnt="0"/>
      <dgm:spPr/>
    </dgm:pt>
    <dgm:pt modelId="{7C24632E-68EF-4214-BD5B-DBD35D187440}" type="pres">
      <dgm:prSet presAssocID="{A62DA02F-6574-4E4F-B6C5-113FEA67C59F}" presName="node" presStyleLbl="node1" presStyleIdx="1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9B556-DD9B-4E92-AA82-A4798F02F2ED}" type="pres">
      <dgm:prSet presAssocID="{CF7252EB-B83A-4C50-BD6E-9508226DE4AE}" presName="sibTrans" presStyleCnt="0"/>
      <dgm:spPr/>
    </dgm:pt>
    <dgm:pt modelId="{CE64938E-C841-4745-B334-B4CC083A1D35}" type="pres">
      <dgm:prSet presAssocID="{8BE85484-2889-4E53-98E1-349BF462ED4A}" presName="node" presStyleLbl="node1" presStyleIdx="2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16FB4-4AEC-4AB9-89D8-9376582235A0}" type="pres">
      <dgm:prSet presAssocID="{95C17C27-AF3A-4622-99BB-19B9EB93BF9A}" presName="sibTrans" presStyleCnt="0"/>
      <dgm:spPr/>
    </dgm:pt>
    <dgm:pt modelId="{1B139CD8-61AB-479A-AF2F-B17BDF6AC956}" type="pres">
      <dgm:prSet presAssocID="{23EC1EFF-219D-4C6B-BAB4-1DC465407626}" presName="node" presStyleLbl="node1" presStyleIdx="3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CB96A-62ED-48A0-AEE6-C290C9D4777E}" type="pres">
      <dgm:prSet presAssocID="{E2465475-7F70-43C7-A526-0E39A3E2A334}" presName="sibTrans" presStyleCnt="0"/>
      <dgm:spPr/>
    </dgm:pt>
    <dgm:pt modelId="{BC3F0E92-919D-4C6B-B6AA-D759C5594DED}" type="pres">
      <dgm:prSet presAssocID="{AEB28BA9-0D20-4976-8BD8-3B35C5ED19A1}" presName="node" presStyleLbl="node1" presStyleIdx="4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30576-A3E4-4216-805B-713AD599D666}" type="pres">
      <dgm:prSet presAssocID="{FF09C9A2-428A-4DC4-B9FA-C5C40118FE6D}" presName="sibTrans" presStyleCnt="0"/>
      <dgm:spPr/>
    </dgm:pt>
    <dgm:pt modelId="{18D73F04-A9D3-457C-9EBE-94C614137A6C}" type="pres">
      <dgm:prSet presAssocID="{DE5C9392-E545-4D52-B81B-0F9E83C699B9}" presName="node" presStyleLbl="node1" presStyleIdx="5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9DE8A-E4B1-4F38-BFFC-0C79A5A64EDF}" type="pres">
      <dgm:prSet presAssocID="{F1D315BB-269E-4A87-9C95-DA702A02F7E6}" presName="sibTrans" presStyleCnt="0"/>
      <dgm:spPr/>
    </dgm:pt>
    <dgm:pt modelId="{18451CDB-02A5-4226-93D8-866865C60397}" type="pres">
      <dgm:prSet presAssocID="{DD8911AD-4BD0-4DDA-B88E-E845081230A1}" presName="node" presStyleLbl="node1" presStyleIdx="6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9390C-F895-4361-A423-26556A831CE8}" type="pres">
      <dgm:prSet presAssocID="{DE3B6DD5-0DE0-4F4B-81A3-2B49D0AD5732}" presName="sibTrans" presStyleCnt="0"/>
      <dgm:spPr/>
    </dgm:pt>
    <dgm:pt modelId="{2D54BF94-5A15-4979-84F4-9F0347608C33}" type="pres">
      <dgm:prSet presAssocID="{E9156001-3808-4C79-A633-970FCE3E2828}" presName="node" presStyleLbl="node1" presStyleIdx="7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B2DBD-614A-44A1-83E5-6C75C3F4326A}" type="pres">
      <dgm:prSet presAssocID="{0756809F-A177-4894-A8B8-FA2C205B8E0E}" presName="sibTrans" presStyleCnt="0"/>
      <dgm:spPr/>
    </dgm:pt>
    <dgm:pt modelId="{D42D63DF-45A8-4679-BAC2-2A6AD9C653C2}" type="pres">
      <dgm:prSet presAssocID="{0ABF5B3F-D286-429B-A16F-A8993F18D3AC}" presName="node" presStyleLbl="node1" presStyleIdx="8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A7CB6-7EEC-4675-AA80-43BDAF4257A3}" type="pres">
      <dgm:prSet presAssocID="{A63D3ACF-4A69-4202-B04B-6B1F7A73F159}" presName="sibTrans" presStyleCnt="0"/>
      <dgm:spPr/>
    </dgm:pt>
    <dgm:pt modelId="{6D52A312-BD78-49E8-9F0A-4AD8E475AB43}" type="pres">
      <dgm:prSet presAssocID="{AB56C86B-67BD-41C3-9868-DA269AF051BD}" presName="node" presStyleLbl="node1" presStyleIdx="9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F5C28-B0F0-4B1D-9F97-F5A739B0FA98}" type="pres">
      <dgm:prSet presAssocID="{904518D9-8333-4387-8F4B-064150A85942}" presName="sibTrans" presStyleCnt="0"/>
      <dgm:spPr/>
    </dgm:pt>
    <dgm:pt modelId="{8946BA00-B3BD-4FB2-A39F-250459959E1F}" type="pres">
      <dgm:prSet presAssocID="{F8B22028-59D9-465B-A788-094D585DB225}" presName="node" presStyleLbl="node1" presStyleIdx="10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66635-1839-4CED-829F-5F062678AB2E}" type="pres">
      <dgm:prSet presAssocID="{8D3E395E-0393-4816-A54F-4BD7BAFA23A7}" presName="sibTrans" presStyleCnt="0"/>
      <dgm:spPr/>
    </dgm:pt>
    <dgm:pt modelId="{47465FB2-1AAF-41BB-AC00-17B3E8DA40F7}" type="pres">
      <dgm:prSet presAssocID="{74DA31D0-9045-4232-A5A2-A297ABA78A3A}" presName="node" presStyleLbl="node1" presStyleIdx="11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673E0-00A7-4F45-83A7-94FCD791689C}" type="pres">
      <dgm:prSet presAssocID="{482A6660-B868-47B1-8B10-EC1662D98D2D}" presName="sibTrans" presStyleCnt="0"/>
      <dgm:spPr/>
    </dgm:pt>
    <dgm:pt modelId="{C86F0C00-EBBF-4330-BA89-806996CED8B5}" type="pres">
      <dgm:prSet presAssocID="{7459A9B4-8082-414C-9F96-5D9BA032E132}" presName="node" presStyleLbl="node1" presStyleIdx="12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99C52-E40E-4C05-B633-E81EC8F818BE}" type="pres">
      <dgm:prSet presAssocID="{11850545-4432-436F-AD05-6417024FDF4E}" presName="sibTrans" presStyleCnt="0"/>
      <dgm:spPr/>
    </dgm:pt>
    <dgm:pt modelId="{B66AB02E-535A-4C94-AED4-4226FE88077D}" type="pres">
      <dgm:prSet presAssocID="{C4643332-9C8A-4FED-A258-A8101923001B}" presName="node" presStyleLbl="node1" presStyleIdx="13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54CB0-23B2-488A-BA26-20A6771BADBA}" type="pres">
      <dgm:prSet presAssocID="{2DAB83A4-ADAA-418A-AB25-19BA5154122D}" presName="sibTrans" presStyleCnt="0"/>
      <dgm:spPr/>
    </dgm:pt>
    <dgm:pt modelId="{953CFCDD-70A6-412E-AC0F-19562A3D157B}" type="pres">
      <dgm:prSet presAssocID="{5F1EBCD5-25B1-4185-916A-67BE49CE77FF}" presName="node" presStyleLbl="node1" presStyleIdx="14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B0D37-16ED-4CEE-8D7A-C3673625E562}" type="pres">
      <dgm:prSet presAssocID="{1B0D82FF-8ABC-487C-9D65-9B3565A34B87}" presName="sibTrans" presStyleCnt="0"/>
      <dgm:spPr/>
    </dgm:pt>
    <dgm:pt modelId="{3D1339AA-FFE8-4B90-BBBE-B2B3AAAB84EA}" type="pres">
      <dgm:prSet presAssocID="{03C6A358-196D-4D97-BC0D-428E4C2D4626}" presName="node" presStyleLbl="node1" presStyleIdx="15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E4BE8-7352-442F-80A9-5DB187D88FFB}" type="pres">
      <dgm:prSet presAssocID="{024C67C7-F68B-453B-B133-C1A357967E83}" presName="sibTrans" presStyleCnt="0"/>
      <dgm:spPr/>
    </dgm:pt>
    <dgm:pt modelId="{7AE282BB-D70E-4856-B3E4-25B288E5A79F}" type="pres">
      <dgm:prSet presAssocID="{C1B2DBC5-354B-44BE-888C-428D7070D82B}" presName="node" presStyleLbl="node1" presStyleIdx="16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1C4CDD-6C22-49AC-A7C8-5D4FD4F7EE7D}" type="presOf" srcId="{C4643332-9C8A-4FED-A258-A8101923001B}" destId="{B66AB02E-535A-4C94-AED4-4226FE88077D}" srcOrd="0" destOrd="0" presId="urn:microsoft.com/office/officeart/2005/8/layout/default"/>
    <dgm:cxn modelId="{70B21BED-2A84-43CD-848A-887FD198379B}" type="presOf" srcId="{DE5C9392-E545-4D52-B81B-0F9E83C699B9}" destId="{18D73F04-A9D3-457C-9EBE-94C614137A6C}" srcOrd="0" destOrd="0" presId="urn:microsoft.com/office/officeart/2005/8/layout/default"/>
    <dgm:cxn modelId="{06FEE312-A996-4343-B9DF-68B50D5FACA0}" type="presOf" srcId="{0ABF5B3F-D286-429B-A16F-A8993F18D3AC}" destId="{D42D63DF-45A8-4679-BAC2-2A6AD9C653C2}" srcOrd="0" destOrd="0" presId="urn:microsoft.com/office/officeart/2005/8/layout/default"/>
    <dgm:cxn modelId="{F9A3CA4D-E7F3-4E54-8D63-BF1C4AC30154}" srcId="{D40E47D1-26A2-482B-A024-60CD8791E295}" destId="{74DA31D0-9045-4232-A5A2-A297ABA78A3A}" srcOrd="11" destOrd="0" parTransId="{1CEA2BF2-0BC6-4AF7-B61E-EF4335FB7DFA}" sibTransId="{482A6660-B868-47B1-8B10-EC1662D98D2D}"/>
    <dgm:cxn modelId="{02A5D620-DC12-4797-BAEC-3B04471281B6}" type="presOf" srcId="{03C6A358-196D-4D97-BC0D-428E4C2D4626}" destId="{3D1339AA-FFE8-4B90-BBBE-B2B3AAAB84EA}" srcOrd="0" destOrd="0" presId="urn:microsoft.com/office/officeart/2005/8/layout/default"/>
    <dgm:cxn modelId="{6C471407-2369-432B-BFEE-5780117EECA7}" type="presOf" srcId="{A62DA02F-6574-4E4F-B6C5-113FEA67C59F}" destId="{7C24632E-68EF-4214-BD5B-DBD35D187440}" srcOrd="0" destOrd="0" presId="urn:microsoft.com/office/officeart/2005/8/layout/default"/>
    <dgm:cxn modelId="{DB30524D-8B0E-4663-AF0A-6DFEBABD03A5}" type="presOf" srcId="{8BE85484-2889-4E53-98E1-349BF462ED4A}" destId="{CE64938E-C841-4745-B334-B4CC083A1D35}" srcOrd="0" destOrd="0" presId="urn:microsoft.com/office/officeart/2005/8/layout/default"/>
    <dgm:cxn modelId="{22DD3825-CF11-484C-911E-8613A7C1542B}" type="presOf" srcId="{5F1EBCD5-25B1-4185-916A-67BE49CE77FF}" destId="{953CFCDD-70A6-412E-AC0F-19562A3D157B}" srcOrd="0" destOrd="0" presId="urn:microsoft.com/office/officeart/2005/8/layout/default"/>
    <dgm:cxn modelId="{76566BFF-AFF8-4268-A813-9A9EE80EF809}" type="presOf" srcId="{8869BD8B-E440-4E9D-9AE6-505C9C2129AF}" destId="{41E94BE2-DE27-4E8D-8E5A-0960B036A5D2}" srcOrd="0" destOrd="0" presId="urn:microsoft.com/office/officeart/2005/8/layout/default"/>
    <dgm:cxn modelId="{C6CE48C6-12F4-49B6-B6B9-899D629F54EC}" srcId="{D40E47D1-26A2-482B-A024-60CD8791E295}" destId="{AEB28BA9-0D20-4976-8BD8-3B35C5ED19A1}" srcOrd="4" destOrd="0" parTransId="{9AAD0A65-9A3E-4F18-B918-E57F14B27163}" sibTransId="{FF09C9A2-428A-4DC4-B9FA-C5C40118FE6D}"/>
    <dgm:cxn modelId="{0C43AA94-9A93-4663-BEFB-B573303510AE}" type="presOf" srcId="{E9156001-3808-4C79-A633-970FCE3E2828}" destId="{2D54BF94-5A15-4979-84F4-9F0347608C33}" srcOrd="0" destOrd="0" presId="urn:microsoft.com/office/officeart/2005/8/layout/default"/>
    <dgm:cxn modelId="{23D05ED8-04B4-4EE7-9A6D-F276CB7DEE9A}" srcId="{D40E47D1-26A2-482B-A024-60CD8791E295}" destId="{E9156001-3808-4C79-A633-970FCE3E2828}" srcOrd="7" destOrd="0" parTransId="{813D5485-0DF9-4C92-BC06-4EBC8AEBB19D}" sibTransId="{0756809F-A177-4894-A8B8-FA2C205B8E0E}"/>
    <dgm:cxn modelId="{70CE2637-AE20-4249-9AE5-E778276D54D9}" srcId="{D40E47D1-26A2-482B-A024-60CD8791E295}" destId="{C4643332-9C8A-4FED-A258-A8101923001B}" srcOrd="13" destOrd="0" parTransId="{3C5B008B-7CA5-4551-8F59-C84E6BD1E8F3}" sibTransId="{2DAB83A4-ADAA-418A-AB25-19BA5154122D}"/>
    <dgm:cxn modelId="{088906EF-179C-4046-A5A6-A5C51D03503D}" type="presOf" srcId="{DD8911AD-4BD0-4DDA-B88E-E845081230A1}" destId="{18451CDB-02A5-4226-93D8-866865C60397}" srcOrd="0" destOrd="0" presId="urn:microsoft.com/office/officeart/2005/8/layout/default"/>
    <dgm:cxn modelId="{E070A4BD-008D-4767-8620-DB46A169BC32}" srcId="{D40E47D1-26A2-482B-A024-60CD8791E295}" destId="{DE5C9392-E545-4D52-B81B-0F9E83C699B9}" srcOrd="5" destOrd="0" parTransId="{43B3BD04-E4A2-48FF-B803-A1CB8D0F4FC0}" sibTransId="{F1D315BB-269E-4A87-9C95-DA702A02F7E6}"/>
    <dgm:cxn modelId="{1DFC1065-14AD-467A-956D-542B9C69BC53}" srcId="{D40E47D1-26A2-482B-A024-60CD8791E295}" destId="{23EC1EFF-219D-4C6B-BAB4-1DC465407626}" srcOrd="3" destOrd="0" parTransId="{8D9734C7-58EE-4FB6-A0EA-7F423A781817}" sibTransId="{E2465475-7F70-43C7-A526-0E39A3E2A334}"/>
    <dgm:cxn modelId="{B6D56FC9-149C-46B8-B325-11BA065A6399}" srcId="{D40E47D1-26A2-482B-A024-60CD8791E295}" destId="{C1B2DBC5-354B-44BE-888C-428D7070D82B}" srcOrd="16" destOrd="0" parTransId="{DE08E3D4-4CFF-496A-835C-5F95995BF046}" sibTransId="{E274EB96-C785-44A9-964F-08A22F88D298}"/>
    <dgm:cxn modelId="{C9BE7FDB-1528-4D50-9777-6B50729E5DC0}" type="presOf" srcId="{AB56C86B-67BD-41C3-9868-DA269AF051BD}" destId="{6D52A312-BD78-49E8-9F0A-4AD8E475AB43}" srcOrd="0" destOrd="0" presId="urn:microsoft.com/office/officeart/2005/8/layout/default"/>
    <dgm:cxn modelId="{F06EABD5-3B59-48EF-B9BE-63DD0E825CA5}" srcId="{D40E47D1-26A2-482B-A024-60CD8791E295}" destId="{A62DA02F-6574-4E4F-B6C5-113FEA67C59F}" srcOrd="1" destOrd="0" parTransId="{B5DC4676-98E2-4DEF-8598-86D6654645FF}" sibTransId="{CF7252EB-B83A-4C50-BD6E-9508226DE4AE}"/>
    <dgm:cxn modelId="{E9919690-E085-4E83-B001-C40A1BC429B8}" srcId="{D40E47D1-26A2-482B-A024-60CD8791E295}" destId="{03C6A358-196D-4D97-BC0D-428E4C2D4626}" srcOrd="15" destOrd="0" parTransId="{463008B2-B38A-4838-A948-6A54507F721A}" sibTransId="{024C67C7-F68B-453B-B133-C1A357967E83}"/>
    <dgm:cxn modelId="{237AEA65-6F26-4191-851D-558AFE491C28}" type="presOf" srcId="{D40E47D1-26A2-482B-A024-60CD8791E295}" destId="{FBC39590-3243-48F8-A28D-6F6AB7BBB680}" srcOrd="0" destOrd="0" presId="urn:microsoft.com/office/officeart/2005/8/layout/default"/>
    <dgm:cxn modelId="{CE1E465D-B0BA-438F-8566-F3AA541AD532}" type="presOf" srcId="{F8B22028-59D9-465B-A788-094D585DB225}" destId="{8946BA00-B3BD-4FB2-A39F-250459959E1F}" srcOrd="0" destOrd="0" presId="urn:microsoft.com/office/officeart/2005/8/layout/default"/>
    <dgm:cxn modelId="{A2B90BFF-A68F-4AE3-9C93-4F86EECDBA0A}" srcId="{D40E47D1-26A2-482B-A024-60CD8791E295}" destId="{8869BD8B-E440-4E9D-9AE6-505C9C2129AF}" srcOrd="0" destOrd="0" parTransId="{019F01A1-3484-4B58-837C-AEF4BAD3E927}" sibTransId="{AE883283-9530-4C9C-898A-2E0472A10D27}"/>
    <dgm:cxn modelId="{93C9C306-2BF1-4952-AF4B-3F9FE6249FA2}" type="presOf" srcId="{C1B2DBC5-354B-44BE-888C-428D7070D82B}" destId="{7AE282BB-D70E-4856-B3E4-25B288E5A79F}" srcOrd="0" destOrd="0" presId="urn:microsoft.com/office/officeart/2005/8/layout/default"/>
    <dgm:cxn modelId="{B51CB07E-F09C-4A05-822E-207265A82DE1}" type="presOf" srcId="{7459A9B4-8082-414C-9F96-5D9BA032E132}" destId="{C86F0C00-EBBF-4330-BA89-806996CED8B5}" srcOrd="0" destOrd="0" presId="urn:microsoft.com/office/officeart/2005/8/layout/default"/>
    <dgm:cxn modelId="{4902DB7C-6800-4105-B8B6-3B67B5FC9515}" type="presOf" srcId="{23EC1EFF-219D-4C6B-BAB4-1DC465407626}" destId="{1B139CD8-61AB-479A-AF2F-B17BDF6AC956}" srcOrd="0" destOrd="0" presId="urn:microsoft.com/office/officeart/2005/8/layout/default"/>
    <dgm:cxn modelId="{FEFDDAA6-8E8A-4CEE-9EF9-6D57BCCE0E9C}" srcId="{D40E47D1-26A2-482B-A024-60CD8791E295}" destId="{8BE85484-2889-4E53-98E1-349BF462ED4A}" srcOrd="2" destOrd="0" parTransId="{73E5C744-1404-4ADA-90EC-4F4F4458A2AC}" sibTransId="{95C17C27-AF3A-4622-99BB-19B9EB93BF9A}"/>
    <dgm:cxn modelId="{D05D6029-3F22-4604-8993-3C463A562909}" srcId="{D40E47D1-26A2-482B-A024-60CD8791E295}" destId="{F8B22028-59D9-465B-A788-094D585DB225}" srcOrd="10" destOrd="0" parTransId="{04E97836-2ABA-40F2-AB46-3001FADE1DEE}" sibTransId="{8D3E395E-0393-4816-A54F-4BD7BAFA23A7}"/>
    <dgm:cxn modelId="{99B7098D-CC48-4521-AA7D-AEB481AF7176}" type="presOf" srcId="{AEB28BA9-0D20-4976-8BD8-3B35C5ED19A1}" destId="{BC3F0E92-919D-4C6B-B6AA-D759C5594DED}" srcOrd="0" destOrd="0" presId="urn:microsoft.com/office/officeart/2005/8/layout/default"/>
    <dgm:cxn modelId="{C3792F43-014D-4358-BC57-319AC3347F38}" type="presOf" srcId="{74DA31D0-9045-4232-A5A2-A297ABA78A3A}" destId="{47465FB2-1AAF-41BB-AC00-17B3E8DA40F7}" srcOrd="0" destOrd="0" presId="urn:microsoft.com/office/officeart/2005/8/layout/default"/>
    <dgm:cxn modelId="{F6E95A27-6E12-4104-9010-E92A082790AC}" srcId="{D40E47D1-26A2-482B-A024-60CD8791E295}" destId="{0ABF5B3F-D286-429B-A16F-A8993F18D3AC}" srcOrd="8" destOrd="0" parTransId="{16946D5F-8F73-44B7-8B45-0DD6D772F1F2}" sibTransId="{A63D3ACF-4A69-4202-B04B-6B1F7A73F159}"/>
    <dgm:cxn modelId="{FF2F954A-DF58-45E5-9B25-4BD18DB5C2DB}" srcId="{D40E47D1-26A2-482B-A024-60CD8791E295}" destId="{DD8911AD-4BD0-4DDA-B88E-E845081230A1}" srcOrd="6" destOrd="0" parTransId="{E2FE4340-375F-46DF-8D4B-DDFA376C343B}" sibTransId="{DE3B6DD5-0DE0-4F4B-81A3-2B49D0AD5732}"/>
    <dgm:cxn modelId="{87A2BF92-E526-48C4-9205-0296A193EB70}" srcId="{D40E47D1-26A2-482B-A024-60CD8791E295}" destId="{7459A9B4-8082-414C-9F96-5D9BA032E132}" srcOrd="12" destOrd="0" parTransId="{D772B04D-D6AA-4571-A4AD-43D3452DCA4E}" sibTransId="{11850545-4432-436F-AD05-6417024FDF4E}"/>
    <dgm:cxn modelId="{432321AF-0991-49D2-9114-BF728BC05546}" srcId="{D40E47D1-26A2-482B-A024-60CD8791E295}" destId="{5F1EBCD5-25B1-4185-916A-67BE49CE77FF}" srcOrd="14" destOrd="0" parTransId="{D9733370-28F5-4326-BF49-2B002B5CDB7F}" sibTransId="{1B0D82FF-8ABC-487C-9D65-9B3565A34B87}"/>
    <dgm:cxn modelId="{2C1D9351-52AC-4750-813B-15898E526E0B}" srcId="{D40E47D1-26A2-482B-A024-60CD8791E295}" destId="{AB56C86B-67BD-41C3-9868-DA269AF051BD}" srcOrd="9" destOrd="0" parTransId="{CEC14C0F-15DB-4B6E-8314-C6DD5A4DB2D6}" sibTransId="{904518D9-8333-4387-8F4B-064150A85942}"/>
    <dgm:cxn modelId="{91D87DA8-D6D0-480C-8CBC-D968FA81CCFC}" type="presParOf" srcId="{FBC39590-3243-48F8-A28D-6F6AB7BBB680}" destId="{41E94BE2-DE27-4E8D-8E5A-0960B036A5D2}" srcOrd="0" destOrd="0" presId="urn:microsoft.com/office/officeart/2005/8/layout/default"/>
    <dgm:cxn modelId="{443EDEF6-59C8-4676-85DF-46429F3EE332}" type="presParOf" srcId="{FBC39590-3243-48F8-A28D-6F6AB7BBB680}" destId="{378BB4C4-198A-4A68-8C22-71EA70222CD4}" srcOrd="1" destOrd="0" presId="urn:microsoft.com/office/officeart/2005/8/layout/default"/>
    <dgm:cxn modelId="{B2830D1E-3FE9-4199-BA05-E4B5DFDD8B68}" type="presParOf" srcId="{FBC39590-3243-48F8-A28D-6F6AB7BBB680}" destId="{7C24632E-68EF-4214-BD5B-DBD35D187440}" srcOrd="2" destOrd="0" presId="urn:microsoft.com/office/officeart/2005/8/layout/default"/>
    <dgm:cxn modelId="{108878BA-15FD-4409-A7D0-09F2B8FF172D}" type="presParOf" srcId="{FBC39590-3243-48F8-A28D-6F6AB7BBB680}" destId="{7959B556-DD9B-4E92-AA82-A4798F02F2ED}" srcOrd="3" destOrd="0" presId="urn:microsoft.com/office/officeart/2005/8/layout/default"/>
    <dgm:cxn modelId="{4CD6DAFF-2D7A-42D4-8FF0-DA7F1637EC00}" type="presParOf" srcId="{FBC39590-3243-48F8-A28D-6F6AB7BBB680}" destId="{CE64938E-C841-4745-B334-B4CC083A1D35}" srcOrd="4" destOrd="0" presId="urn:microsoft.com/office/officeart/2005/8/layout/default"/>
    <dgm:cxn modelId="{46787E01-7D09-4F9E-A0BD-ED1CEF3476B4}" type="presParOf" srcId="{FBC39590-3243-48F8-A28D-6F6AB7BBB680}" destId="{F7816FB4-4AEC-4AB9-89D8-9376582235A0}" srcOrd="5" destOrd="0" presId="urn:microsoft.com/office/officeart/2005/8/layout/default"/>
    <dgm:cxn modelId="{CC0AB9E9-CF55-4602-8E23-2AD0046C56A0}" type="presParOf" srcId="{FBC39590-3243-48F8-A28D-6F6AB7BBB680}" destId="{1B139CD8-61AB-479A-AF2F-B17BDF6AC956}" srcOrd="6" destOrd="0" presId="urn:microsoft.com/office/officeart/2005/8/layout/default"/>
    <dgm:cxn modelId="{36188A4E-F50C-4394-8103-D68AC489819B}" type="presParOf" srcId="{FBC39590-3243-48F8-A28D-6F6AB7BBB680}" destId="{198CB96A-62ED-48A0-AEE6-C290C9D4777E}" srcOrd="7" destOrd="0" presId="urn:microsoft.com/office/officeart/2005/8/layout/default"/>
    <dgm:cxn modelId="{EC45EB4B-AD3C-42EE-8B4E-4C439DE0D928}" type="presParOf" srcId="{FBC39590-3243-48F8-A28D-6F6AB7BBB680}" destId="{BC3F0E92-919D-4C6B-B6AA-D759C5594DED}" srcOrd="8" destOrd="0" presId="urn:microsoft.com/office/officeart/2005/8/layout/default"/>
    <dgm:cxn modelId="{0A46A5F6-2F3B-49FC-B0CC-DC5DEC94BC1B}" type="presParOf" srcId="{FBC39590-3243-48F8-A28D-6F6AB7BBB680}" destId="{F8730576-A3E4-4216-805B-713AD599D666}" srcOrd="9" destOrd="0" presId="urn:microsoft.com/office/officeart/2005/8/layout/default"/>
    <dgm:cxn modelId="{34FEA22A-F17C-411E-A875-84238D74FE06}" type="presParOf" srcId="{FBC39590-3243-48F8-A28D-6F6AB7BBB680}" destId="{18D73F04-A9D3-457C-9EBE-94C614137A6C}" srcOrd="10" destOrd="0" presId="urn:microsoft.com/office/officeart/2005/8/layout/default"/>
    <dgm:cxn modelId="{798BACCF-5C9C-416D-BFDE-614B6BEB742D}" type="presParOf" srcId="{FBC39590-3243-48F8-A28D-6F6AB7BBB680}" destId="{F479DE8A-E4B1-4F38-BFFC-0C79A5A64EDF}" srcOrd="11" destOrd="0" presId="urn:microsoft.com/office/officeart/2005/8/layout/default"/>
    <dgm:cxn modelId="{2E2C9806-F37C-45C0-83CB-2097D9B6C92D}" type="presParOf" srcId="{FBC39590-3243-48F8-A28D-6F6AB7BBB680}" destId="{18451CDB-02A5-4226-93D8-866865C60397}" srcOrd="12" destOrd="0" presId="urn:microsoft.com/office/officeart/2005/8/layout/default"/>
    <dgm:cxn modelId="{2240E0A9-B9E3-4FC9-B8EB-7D4341EA16EC}" type="presParOf" srcId="{FBC39590-3243-48F8-A28D-6F6AB7BBB680}" destId="{8CD9390C-F895-4361-A423-26556A831CE8}" srcOrd="13" destOrd="0" presId="urn:microsoft.com/office/officeart/2005/8/layout/default"/>
    <dgm:cxn modelId="{D1F5C88E-1D45-437E-934A-33425FADC157}" type="presParOf" srcId="{FBC39590-3243-48F8-A28D-6F6AB7BBB680}" destId="{2D54BF94-5A15-4979-84F4-9F0347608C33}" srcOrd="14" destOrd="0" presId="urn:microsoft.com/office/officeart/2005/8/layout/default"/>
    <dgm:cxn modelId="{6A7597CA-390D-4E30-84BC-883CF2E84F5D}" type="presParOf" srcId="{FBC39590-3243-48F8-A28D-6F6AB7BBB680}" destId="{F18B2DBD-614A-44A1-83E5-6C75C3F4326A}" srcOrd="15" destOrd="0" presId="urn:microsoft.com/office/officeart/2005/8/layout/default"/>
    <dgm:cxn modelId="{74360F78-0402-44B9-9243-1DE9B594191F}" type="presParOf" srcId="{FBC39590-3243-48F8-A28D-6F6AB7BBB680}" destId="{D42D63DF-45A8-4679-BAC2-2A6AD9C653C2}" srcOrd="16" destOrd="0" presId="urn:microsoft.com/office/officeart/2005/8/layout/default"/>
    <dgm:cxn modelId="{E9611D34-CE3C-4248-B4CC-6B8355C38168}" type="presParOf" srcId="{FBC39590-3243-48F8-A28D-6F6AB7BBB680}" destId="{4E9A7CB6-7EEC-4675-AA80-43BDAF4257A3}" srcOrd="17" destOrd="0" presId="urn:microsoft.com/office/officeart/2005/8/layout/default"/>
    <dgm:cxn modelId="{3FC67C0C-5C8D-4156-AA20-5EF75A64EA94}" type="presParOf" srcId="{FBC39590-3243-48F8-A28D-6F6AB7BBB680}" destId="{6D52A312-BD78-49E8-9F0A-4AD8E475AB43}" srcOrd="18" destOrd="0" presId="urn:microsoft.com/office/officeart/2005/8/layout/default"/>
    <dgm:cxn modelId="{E3B4DF07-883C-4185-AB89-0886D66EBD25}" type="presParOf" srcId="{FBC39590-3243-48F8-A28D-6F6AB7BBB680}" destId="{1ABF5C28-B0F0-4B1D-9F97-F5A739B0FA98}" srcOrd="19" destOrd="0" presId="urn:microsoft.com/office/officeart/2005/8/layout/default"/>
    <dgm:cxn modelId="{444ACF01-7BB9-4642-83CB-474EDA9AEE04}" type="presParOf" srcId="{FBC39590-3243-48F8-A28D-6F6AB7BBB680}" destId="{8946BA00-B3BD-4FB2-A39F-250459959E1F}" srcOrd="20" destOrd="0" presId="urn:microsoft.com/office/officeart/2005/8/layout/default"/>
    <dgm:cxn modelId="{E76D33CC-B5FE-4155-8D6A-AD49CEE105CF}" type="presParOf" srcId="{FBC39590-3243-48F8-A28D-6F6AB7BBB680}" destId="{3E266635-1839-4CED-829F-5F062678AB2E}" srcOrd="21" destOrd="0" presId="urn:microsoft.com/office/officeart/2005/8/layout/default"/>
    <dgm:cxn modelId="{C8179B7F-53CF-4B49-B184-5A64EEDF668F}" type="presParOf" srcId="{FBC39590-3243-48F8-A28D-6F6AB7BBB680}" destId="{47465FB2-1AAF-41BB-AC00-17B3E8DA40F7}" srcOrd="22" destOrd="0" presId="urn:microsoft.com/office/officeart/2005/8/layout/default"/>
    <dgm:cxn modelId="{03D93764-D9E2-48CA-B6BA-F3F105165353}" type="presParOf" srcId="{FBC39590-3243-48F8-A28D-6F6AB7BBB680}" destId="{345673E0-00A7-4F45-83A7-94FCD791689C}" srcOrd="23" destOrd="0" presId="urn:microsoft.com/office/officeart/2005/8/layout/default"/>
    <dgm:cxn modelId="{35500475-9246-4569-8816-8EC41718873F}" type="presParOf" srcId="{FBC39590-3243-48F8-A28D-6F6AB7BBB680}" destId="{C86F0C00-EBBF-4330-BA89-806996CED8B5}" srcOrd="24" destOrd="0" presId="urn:microsoft.com/office/officeart/2005/8/layout/default"/>
    <dgm:cxn modelId="{BEA6572B-A47B-44AB-941E-43BDA11F5609}" type="presParOf" srcId="{FBC39590-3243-48F8-A28D-6F6AB7BBB680}" destId="{8A299C52-E40E-4C05-B633-E81EC8F818BE}" srcOrd="25" destOrd="0" presId="urn:microsoft.com/office/officeart/2005/8/layout/default"/>
    <dgm:cxn modelId="{14D8B23E-6D3C-45B4-AD7B-333D73E13AB8}" type="presParOf" srcId="{FBC39590-3243-48F8-A28D-6F6AB7BBB680}" destId="{B66AB02E-535A-4C94-AED4-4226FE88077D}" srcOrd="26" destOrd="0" presId="urn:microsoft.com/office/officeart/2005/8/layout/default"/>
    <dgm:cxn modelId="{8C00B713-BE73-4691-A4F4-28862261CF36}" type="presParOf" srcId="{FBC39590-3243-48F8-A28D-6F6AB7BBB680}" destId="{6E954CB0-23B2-488A-BA26-20A6771BADBA}" srcOrd="27" destOrd="0" presId="urn:microsoft.com/office/officeart/2005/8/layout/default"/>
    <dgm:cxn modelId="{E90A5861-DF06-41A9-B7F1-DFE122C18AD2}" type="presParOf" srcId="{FBC39590-3243-48F8-A28D-6F6AB7BBB680}" destId="{953CFCDD-70A6-412E-AC0F-19562A3D157B}" srcOrd="28" destOrd="0" presId="urn:microsoft.com/office/officeart/2005/8/layout/default"/>
    <dgm:cxn modelId="{BA485ADA-BD2C-472D-8B09-300247343F72}" type="presParOf" srcId="{FBC39590-3243-48F8-A28D-6F6AB7BBB680}" destId="{57FB0D37-16ED-4CEE-8D7A-C3673625E562}" srcOrd="29" destOrd="0" presId="urn:microsoft.com/office/officeart/2005/8/layout/default"/>
    <dgm:cxn modelId="{F0B7B396-14BC-4F7A-ABAE-DFA7F4D14E7F}" type="presParOf" srcId="{FBC39590-3243-48F8-A28D-6F6AB7BBB680}" destId="{3D1339AA-FFE8-4B90-BBBE-B2B3AAAB84EA}" srcOrd="30" destOrd="0" presId="urn:microsoft.com/office/officeart/2005/8/layout/default"/>
    <dgm:cxn modelId="{69634728-5EB0-48C8-A6CE-78D5FFA789F1}" type="presParOf" srcId="{FBC39590-3243-48F8-A28D-6F6AB7BBB680}" destId="{205E4BE8-7352-442F-80A9-5DB187D88FFB}" srcOrd="31" destOrd="0" presId="urn:microsoft.com/office/officeart/2005/8/layout/default"/>
    <dgm:cxn modelId="{5A5DBB46-1C2F-4AF9-ABEA-DB0C256ED385}" type="presParOf" srcId="{FBC39590-3243-48F8-A28D-6F6AB7BBB680}" destId="{7AE282BB-D70E-4856-B3E4-25B288E5A79F}" srcOrd="3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047846-710F-4675-98D9-13F859BD875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B2DD30-793C-4BA5-9EA6-178F1F88E8D1}">
      <dgm:prSet phldrT="[Текст]" custT="1"/>
      <dgm:spPr/>
      <dgm:t>
        <a:bodyPr/>
        <a:lstStyle/>
        <a:p>
          <a:r>
            <a:rPr lang="ru-RU" sz="2000" dirty="0" smtClean="0"/>
            <a:t>ПОЛОЖЕНИЯ:</a:t>
          </a:r>
          <a:endParaRPr lang="ru-RU" sz="2000" dirty="0"/>
        </a:p>
      </dgm:t>
    </dgm:pt>
    <dgm:pt modelId="{3011957C-36ED-4285-9DB0-59336EF860F6}" type="parTrans" cxnId="{3A779D32-916E-4D6B-AE0F-F5313C7F6815}">
      <dgm:prSet/>
      <dgm:spPr/>
      <dgm:t>
        <a:bodyPr/>
        <a:lstStyle/>
        <a:p>
          <a:endParaRPr lang="ru-RU" sz="2800"/>
        </a:p>
      </dgm:t>
    </dgm:pt>
    <dgm:pt modelId="{CB4093DB-E6D9-4420-AB65-F61CC7535C1D}" type="sibTrans" cxnId="{3A779D32-916E-4D6B-AE0F-F5313C7F6815}">
      <dgm:prSet/>
      <dgm:spPr/>
      <dgm:t>
        <a:bodyPr/>
        <a:lstStyle/>
        <a:p>
          <a:endParaRPr lang="ru-RU" sz="2800"/>
        </a:p>
      </dgm:t>
    </dgm:pt>
    <dgm:pt modelId="{37241F13-4496-4CE2-B02E-788C9E672509}">
      <dgm:prSet custT="1"/>
      <dgm:spPr/>
      <dgm:t>
        <a:bodyPr/>
        <a:lstStyle/>
        <a:p>
          <a:r>
            <a:rPr lang="ru-RU" sz="1000" dirty="0" smtClean="0"/>
            <a:t>Положение о научно-исследовательской работе в СВФУ</a:t>
          </a:r>
          <a:endParaRPr lang="ru-RU" sz="1000" dirty="0"/>
        </a:p>
      </dgm:t>
    </dgm:pt>
    <dgm:pt modelId="{EBB9DF24-2565-46DD-8E23-BD80DF6EB7B2}" type="parTrans" cxnId="{3F411CD7-3444-4A56-A7AC-CD30A3F5A91D}">
      <dgm:prSet/>
      <dgm:spPr/>
      <dgm:t>
        <a:bodyPr/>
        <a:lstStyle/>
        <a:p>
          <a:endParaRPr lang="ru-RU" sz="2800"/>
        </a:p>
      </dgm:t>
    </dgm:pt>
    <dgm:pt modelId="{AE9D027A-89A8-419B-83FF-A3AB38D94AFA}" type="sibTrans" cxnId="{3F411CD7-3444-4A56-A7AC-CD30A3F5A91D}">
      <dgm:prSet/>
      <dgm:spPr/>
      <dgm:t>
        <a:bodyPr/>
        <a:lstStyle/>
        <a:p>
          <a:endParaRPr lang="ru-RU" sz="2800"/>
        </a:p>
      </dgm:t>
    </dgm:pt>
    <dgm:pt modelId="{B90C05F2-092F-4AF2-B449-992B6C08109F}">
      <dgm:prSet custT="1"/>
      <dgm:spPr/>
      <dgm:t>
        <a:bodyPr/>
        <a:lstStyle/>
        <a:p>
          <a:r>
            <a:rPr lang="ru-RU" sz="1000" dirty="0" smtClean="0"/>
            <a:t>Положение об издании научных монографий в СВФУ </a:t>
          </a:r>
          <a:endParaRPr lang="ru-RU" sz="1000" dirty="0"/>
        </a:p>
      </dgm:t>
    </dgm:pt>
    <dgm:pt modelId="{55A4A7CB-6FDC-4D89-B910-245CE743660B}" type="parTrans" cxnId="{3A3B0CF6-8CAA-4E33-A7F8-CB81CABD91F1}">
      <dgm:prSet/>
      <dgm:spPr/>
      <dgm:t>
        <a:bodyPr/>
        <a:lstStyle/>
        <a:p>
          <a:endParaRPr lang="ru-RU" sz="2800"/>
        </a:p>
      </dgm:t>
    </dgm:pt>
    <dgm:pt modelId="{6FCCA4C4-9CB7-44A1-9CA8-5BF81B9FE144}" type="sibTrans" cxnId="{3A3B0CF6-8CAA-4E33-A7F8-CB81CABD91F1}">
      <dgm:prSet/>
      <dgm:spPr/>
      <dgm:t>
        <a:bodyPr/>
        <a:lstStyle/>
        <a:p>
          <a:endParaRPr lang="ru-RU" sz="2800"/>
        </a:p>
      </dgm:t>
    </dgm:pt>
    <dgm:pt modelId="{5F951FF7-DFB2-4FF9-87D1-65F38854FE90}">
      <dgm:prSet custT="1"/>
      <dgm:spPr/>
      <dgm:t>
        <a:bodyPr/>
        <a:lstStyle/>
        <a:p>
          <a:r>
            <a:rPr lang="ru-RU" sz="1000" dirty="0" smtClean="0"/>
            <a:t>Государственные услуги, предоставляемые Министерством образования и науки Российской Федерации в эл. виде</a:t>
          </a:r>
          <a:endParaRPr lang="ru-RU" sz="1000" dirty="0"/>
        </a:p>
      </dgm:t>
    </dgm:pt>
    <dgm:pt modelId="{A8159631-55EB-4138-97E8-A6A409ED86D4}" type="parTrans" cxnId="{14E873AB-EF7F-420B-9F6C-4AA877D11858}">
      <dgm:prSet/>
      <dgm:spPr/>
      <dgm:t>
        <a:bodyPr/>
        <a:lstStyle/>
        <a:p>
          <a:endParaRPr lang="ru-RU" sz="2800"/>
        </a:p>
      </dgm:t>
    </dgm:pt>
    <dgm:pt modelId="{C9367DEF-B2D6-4908-980A-C8673C94EC29}" type="sibTrans" cxnId="{14E873AB-EF7F-420B-9F6C-4AA877D11858}">
      <dgm:prSet/>
      <dgm:spPr/>
      <dgm:t>
        <a:bodyPr/>
        <a:lstStyle/>
        <a:p>
          <a:endParaRPr lang="ru-RU" sz="2800"/>
        </a:p>
      </dgm:t>
    </dgm:pt>
    <dgm:pt modelId="{66454517-7533-4B21-BE6C-B650C2B30467}">
      <dgm:prSet custT="1"/>
      <dgm:spPr/>
      <dgm:t>
        <a:bodyPr/>
        <a:lstStyle/>
        <a:p>
          <a:r>
            <a:rPr lang="ru-RU" sz="900" dirty="0" smtClean="0"/>
            <a:t>Приказ </a:t>
          </a:r>
          <a:r>
            <a:rPr lang="ru-RU" sz="900" dirty="0" err="1" smtClean="0"/>
            <a:t>Минобрнауки</a:t>
          </a:r>
          <a:r>
            <a:rPr lang="ru-RU" sz="900" dirty="0" smtClean="0"/>
            <a:t> России от 25 декабря 2014 г. N 1620  "Об утверждении административного регламента </a:t>
          </a:r>
          <a:r>
            <a:rPr lang="ru-RU" sz="900" dirty="0" err="1" smtClean="0"/>
            <a:t>Минобрнауки</a:t>
          </a:r>
          <a:r>
            <a:rPr lang="ru-RU" sz="900" dirty="0" smtClean="0"/>
            <a:t> РФ по предоставлению государственной услуги по присвоению ученых званий профессора и доцента"</a:t>
          </a:r>
          <a:endParaRPr lang="ru-RU" sz="900" dirty="0"/>
        </a:p>
      </dgm:t>
    </dgm:pt>
    <dgm:pt modelId="{2279388F-F385-4361-B18E-21671C1DBB5C}" type="parTrans" cxnId="{6C66A6D1-01A4-446F-B96C-B5139E7F4CF2}">
      <dgm:prSet/>
      <dgm:spPr/>
      <dgm:t>
        <a:bodyPr/>
        <a:lstStyle/>
        <a:p>
          <a:endParaRPr lang="ru-RU" sz="2800"/>
        </a:p>
      </dgm:t>
    </dgm:pt>
    <dgm:pt modelId="{8053113B-16F7-4941-94AD-F1F884305FEA}" type="sibTrans" cxnId="{6C66A6D1-01A4-446F-B96C-B5139E7F4CF2}">
      <dgm:prSet/>
      <dgm:spPr/>
      <dgm:t>
        <a:bodyPr/>
        <a:lstStyle/>
        <a:p>
          <a:endParaRPr lang="ru-RU" sz="2800"/>
        </a:p>
      </dgm:t>
    </dgm:pt>
    <dgm:pt modelId="{5568C3FF-7120-441A-84A3-AF0E6BAEF19F}">
      <dgm:prSet custT="1"/>
      <dgm:spPr/>
      <dgm:t>
        <a:bodyPr/>
        <a:lstStyle/>
        <a:p>
          <a:r>
            <a:rPr lang="ru-RU" sz="1000" dirty="0" smtClean="0"/>
            <a:t>Положение о порядке финансирования научно-исследовательских проектов СВФУ (версия 1.0)</a:t>
          </a:r>
          <a:endParaRPr lang="ru-RU" sz="1000" dirty="0"/>
        </a:p>
      </dgm:t>
    </dgm:pt>
    <dgm:pt modelId="{4A04BA93-7129-4F77-A767-831CB946EF6E}" type="parTrans" cxnId="{7E72B463-85FD-4D93-B506-5532D3E65C5C}">
      <dgm:prSet/>
      <dgm:spPr/>
      <dgm:t>
        <a:bodyPr/>
        <a:lstStyle/>
        <a:p>
          <a:endParaRPr lang="ru-RU" sz="2800"/>
        </a:p>
      </dgm:t>
    </dgm:pt>
    <dgm:pt modelId="{C88EAAFE-8344-4AAB-9BC4-5BF5870D1283}" type="sibTrans" cxnId="{7E72B463-85FD-4D93-B506-5532D3E65C5C}">
      <dgm:prSet/>
      <dgm:spPr/>
      <dgm:t>
        <a:bodyPr/>
        <a:lstStyle/>
        <a:p>
          <a:endParaRPr lang="ru-RU" sz="2800"/>
        </a:p>
      </dgm:t>
    </dgm:pt>
    <dgm:pt modelId="{3FBBFA1B-9D3D-4913-91AB-4FDFD9E38B71}">
      <dgm:prSet custT="1"/>
      <dgm:spPr/>
      <dgm:t>
        <a:bodyPr/>
        <a:lstStyle/>
        <a:p>
          <a:r>
            <a:rPr lang="ru-RU" sz="1000" dirty="0" smtClean="0"/>
            <a:t>Положение об эффективном контракте с ПР, относящимися к ППС от 26.09.2016 г. (версия 2) </a:t>
          </a:r>
          <a:endParaRPr lang="ru-RU" sz="1000" dirty="0"/>
        </a:p>
      </dgm:t>
    </dgm:pt>
    <dgm:pt modelId="{D1ADB4B0-0EC7-4CE0-8FB6-AE05A4A83AAE}" type="parTrans" cxnId="{CF8935EB-4B59-4D07-BFD7-ACD113087954}">
      <dgm:prSet/>
      <dgm:spPr/>
      <dgm:t>
        <a:bodyPr/>
        <a:lstStyle/>
        <a:p>
          <a:endParaRPr lang="ru-RU" sz="2800"/>
        </a:p>
      </dgm:t>
    </dgm:pt>
    <dgm:pt modelId="{9C00CF28-1488-4ED9-8DAE-F16183A0579F}" type="sibTrans" cxnId="{CF8935EB-4B59-4D07-BFD7-ACD113087954}">
      <dgm:prSet/>
      <dgm:spPr/>
      <dgm:t>
        <a:bodyPr/>
        <a:lstStyle/>
        <a:p>
          <a:endParaRPr lang="ru-RU" sz="2800"/>
        </a:p>
      </dgm:t>
    </dgm:pt>
    <dgm:pt modelId="{14F9BCAB-7214-4961-9501-109D570FAF2E}">
      <dgm:prSet custT="1"/>
      <dgm:spPr/>
      <dgm:t>
        <a:bodyPr/>
        <a:lstStyle/>
        <a:p>
          <a:r>
            <a:rPr lang="ru-RU" sz="2000" dirty="0" smtClean="0"/>
            <a:t>Формы и бланки:</a:t>
          </a:r>
          <a:endParaRPr lang="ru-RU" sz="2000" dirty="0"/>
        </a:p>
      </dgm:t>
    </dgm:pt>
    <dgm:pt modelId="{F2D3D5AD-6815-403A-ABCB-6ECF16335066}" type="parTrans" cxnId="{7FE31D39-52D6-4D3A-833F-CC737EE94138}">
      <dgm:prSet/>
      <dgm:spPr/>
      <dgm:t>
        <a:bodyPr/>
        <a:lstStyle/>
        <a:p>
          <a:endParaRPr lang="ru-RU" sz="2800"/>
        </a:p>
      </dgm:t>
    </dgm:pt>
    <dgm:pt modelId="{D9F55BC1-F0AE-4715-915F-B51BB7FD0FBE}" type="sibTrans" cxnId="{7FE31D39-52D6-4D3A-833F-CC737EE94138}">
      <dgm:prSet/>
      <dgm:spPr/>
      <dgm:t>
        <a:bodyPr/>
        <a:lstStyle/>
        <a:p>
          <a:endParaRPr lang="ru-RU" sz="2800"/>
        </a:p>
      </dgm:t>
    </dgm:pt>
    <dgm:pt modelId="{E03264C8-82C9-468C-AEC1-9A1A48532521}">
      <dgm:prSet custT="1"/>
      <dgm:spPr/>
      <dgm:t>
        <a:bodyPr/>
        <a:lstStyle/>
        <a:p>
          <a:r>
            <a:rPr lang="ru-RU" sz="1000" dirty="0" smtClean="0"/>
            <a:t>Инструкция по оформлению списка трудов (Форма 16)</a:t>
          </a:r>
          <a:endParaRPr lang="ru-RU" sz="1000" dirty="0"/>
        </a:p>
      </dgm:t>
    </dgm:pt>
    <dgm:pt modelId="{37B50129-4F65-4D3C-BE8E-88131F11824E}" type="parTrans" cxnId="{90E568F3-FF88-4560-82C6-9F6F446F36FF}">
      <dgm:prSet/>
      <dgm:spPr/>
      <dgm:t>
        <a:bodyPr/>
        <a:lstStyle/>
        <a:p>
          <a:endParaRPr lang="ru-RU" sz="2800"/>
        </a:p>
      </dgm:t>
    </dgm:pt>
    <dgm:pt modelId="{43EBDC71-C073-4660-AF87-EBD64CA55714}" type="sibTrans" cxnId="{90E568F3-FF88-4560-82C6-9F6F446F36FF}">
      <dgm:prSet/>
      <dgm:spPr/>
      <dgm:t>
        <a:bodyPr/>
        <a:lstStyle/>
        <a:p>
          <a:endParaRPr lang="ru-RU" sz="2800"/>
        </a:p>
      </dgm:t>
    </dgm:pt>
    <dgm:pt modelId="{627353E4-3C89-43BB-94C8-1152DCD4BAE3}">
      <dgm:prSet custT="1"/>
      <dgm:spPr/>
      <dgm:t>
        <a:bodyPr/>
        <a:lstStyle/>
        <a:p>
          <a:r>
            <a:rPr lang="ru-RU" sz="1000" dirty="0" smtClean="0"/>
            <a:t>Бланк списка трудов по Форме 16 (для участия в конкурсе на занятие вакантной должности с пояснениями)</a:t>
          </a:r>
          <a:endParaRPr lang="ru-RU" sz="1000" dirty="0"/>
        </a:p>
      </dgm:t>
    </dgm:pt>
    <dgm:pt modelId="{05D33958-894A-41EE-B87C-0A7879A0831A}" type="parTrans" cxnId="{5318C24B-8396-4A18-99D0-2437E17562EB}">
      <dgm:prSet/>
      <dgm:spPr/>
      <dgm:t>
        <a:bodyPr/>
        <a:lstStyle/>
        <a:p>
          <a:endParaRPr lang="ru-RU" sz="2800"/>
        </a:p>
      </dgm:t>
    </dgm:pt>
    <dgm:pt modelId="{70A0F0A8-FFF7-477F-8EE9-4D4EF0B9CD87}" type="sibTrans" cxnId="{5318C24B-8396-4A18-99D0-2437E17562EB}">
      <dgm:prSet/>
      <dgm:spPr/>
      <dgm:t>
        <a:bodyPr/>
        <a:lstStyle/>
        <a:p>
          <a:endParaRPr lang="ru-RU" sz="2800"/>
        </a:p>
      </dgm:t>
    </dgm:pt>
    <dgm:pt modelId="{36BFDAD0-ABEF-478D-ACF2-5E8135A43027}">
      <dgm:prSet custT="1"/>
      <dgm:spPr/>
      <dgm:t>
        <a:bodyPr/>
        <a:lstStyle/>
        <a:p>
          <a:r>
            <a:rPr lang="ru-RU" sz="1000" dirty="0" smtClean="0"/>
            <a:t>Бланк "Соглашение о научном сотрудничестве"</a:t>
          </a:r>
          <a:endParaRPr lang="ru-RU" sz="1000" dirty="0"/>
        </a:p>
      </dgm:t>
    </dgm:pt>
    <dgm:pt modelId="{85210DC1-6B29-431E-A3F5-06F6E57C0472}" type="parTrans" cxnId="{D4CB49DF-A105-409B-AC85-98476B58E3F6}">
      <dgm:prSet/>
      <dgm:spPr/>
      <dgm:t>
        <a:bodyPr/>
        <a:lstStyle/>
        <a:p>
          <a:endParaRPr lang="ru-RU" sz="2800"/>
        </a:p>
      </dgm:t>
    </dgm:pt>
    <dgm:pt modelId="{3C7D54B3-363A-4A88-9DAD-3241FE71649E}" type="sibTrans" cxnId="{D4CB49DF-A105-409B-AC85-98476B58E3F6}">
      <dgm:prSet/>
      <dgm:spPr/>
      <dgm:t>
        <a:bodyPr/>
        <a:lstStyle/>
        <a:p>
          <a:endParaRPr lang="ru-RU" sz="2800"/>
        </a:p>
      </dgm:t>
    </dgm:pt>
    <dgm:pt modelId="{6E7D7D84-3701-40FC-BC93-65431E6FB16B}">
      <dgm:prSet custT="1"/>
      <dgm:spPr/>
      <dgm:t>
        <a:bodyPr/>
        <a:lstStyle/>
        <a:p>
          <a:r>
            <a:rPr lang="ru-RU" sz="1000" dirty="0" smtClean="0"/>
            <a:t>Примерный бланк договора на выполнение НИР</a:t>
          </a:r>
          <a:endParaRPr lang="ru-RU" sz="1000" dirty="0"/>
        </a:p>
      </dgm:t>
    </dgm:pt>
    <dgm:pt modelId="{F60AF766-8FA3-47C7-B4EC-00E606FAAD10}" type="parTrans" cxnId="{F9A8D1FA-A64D-4677-91D7-552AA5009E4B}">
      <dgm:prSet/>
      <dgm:spPr/>
      <dgm:t>
        <a:bodyPr/>
        <a:lstStyle/>
        <a:p>
          <a:endParaRPr lang="ru-RU" sz="2800"/>
        </a:p>
      </dgm:t>
    </dgm:pt>
    <dgm:pt modelId="{CF8A5B72-C010-4CF2-B9A7-97A78D389D14}" type="sibTrans" cxnId="{F9A8D1FA-A64D-4677-91D7-552AA5009E4B}">
      <dgm:prSet/>
      <dgm:spPr/>
      <dgm:t>
        <a:bodyPr/>
        <a:lstStyle/>
        <a:p>
          <a:endParaRPr lang="ru-RU" sz="2800"/>
        </a:p>
      </dgm:t>
    </dgm:pt>
    <dgm:pt modelId="{291F9AEE-AFB8-4072-B521-651F9CC4D8A9}">
      <dgm:prSet custT="1"/>
      <dgm:spPr/>
      <dgm:t>
        <a:bodyPr/>
        <a:lstStyle/>
        <a:p>
          <a:r>
            <a:rPr lang="ru-RU" sz="2000" dirty="0" smtClean="0"/>
            <a:t>Прочие материалы:</a:t>
          </a:r>
          <a:endParaRPr lang="ru-RU" sz="2000" dirty="0"/>
        </a:p>
      </dgm:t>
    </dgm:pt>
    <dgm:pt modelId="{508F67E6-4715-413D-9C5F-6D8213F5EDD1}" type="parTrans" cxnId="{AEF98625-CACD-4545-B857-54C91ED58C90}">
      <dgm:prSet/>
      <dgm:spPr/>
      <dgm:t>
        <a:bodyPr/>
        <a:lstStyle/>
        <a:p>
          <a:endParaRPr lang="ru-RU" sz="2800"/>
        </a:p>
      </dgm:t>
    </dgm:pt>
    <dgm:pt modelId="{56A60090-4429-4B89-83EB-0E6A3806BECA}" type="sibTrans" cxnId="{AEF98625-CACD-4545-B857-54C91ED58C90}">
      <dgm:prSet/>
      <dgm:spPr/>
      <dgm:t>
        <a:bodyPr/>
        <a:lstStyle/>
        <a:p>
          <a:endParaRPr lang="ru-RU" sz="2800"/>
        </a:p>
      </dgm:t>
    </dgm:pt>
    <dgm:pt modelId="{633DF096-4790-4ACB-A27A-074C7FD695F9}">
      <dgm:prSet custT="1"/>
      <dgm:spPr/>
      <dgm:t>
        <a:bodyPr/>
        <a:lstStyle/>
        <a:p>
          <a:r>
            <a:rPr lang="ru-RU" sz="1000" dirty="0" smtClean="0"/>
            <a:t>Журналы </a:t>
          </a:r>
          <a:r>
            <a:rPr lang="ru-RU" sz="1000" dirty="0" smtClean="0"/>
            <a:t>ВАК (по состоянию на 09.08.2018)</a:t>
          </a:r>
          <a:endParaRPr lang="ru-RU" sz="1000" dirty="0"/>
        </a:p>
      </dgm:t>
    </dgm:pt>
    <dgm:pt modelId="{A804CED0-EF2B-4E03-84EE-4733B8EF8D09}" type="parTrans" cxnId="{A7DE8966-742D-44C6-9D0C-BEF32D6758C0}">
      <dgm:prSet/>
      <dgm:spPr/>
      <dgm:t>
        <a:bodyPr/>
        <a:lstStyle/>
        <a:p>
          <a:endParaRPr lang="ru-RU" sz="2800"/>
        </a:p>
      </dgm:t>
    </dgm:pt>
    <dgm:pt modelId="{075A6D55-75F0-4AA3-8B64-C364431E7740}" type="sibTrans" cxnId="{A7DE8966-742D-44C6-9D0C-BEF32D6758C0}">
      <dgm:prSet/>
      <dgm:spPr/>
      <dgm:t>
        <a:bodyPr/>
        <a:lstStyle/>
        <a:p>
          <a:endParaRPr lang="ru-RU" sz="2800"/>
        </a:p>
      </dgm:t>
    </dgm:pt>
    <dgm:pt modelId="{0B0602D5-6B81-407D-96A6-DB8F4BE1EADD}">
      <dgm:prSet custT="1"/>
      <dgm:spPr/>
      <dgm:t>
        <a:bodyPr/>
        <a:lstStyle/>
        <a:p>
          <a:r>
            <a:rPr lang="ru-RU" sz="1000" dirty="0" smtClean="0"/>
            <a:t>Онлайн система ВАК-журналов http://perechen.vak2.ed.gov.ru/</a:t>
          </a:r>
          <a:endParaRPr lang="ru-RU" sz="1000" dirty="0"/>
        </a:p>
      </dgm:t>
    </dgm:pt>
    <dgm:pt modelId="{5D92EBAA-DF2C-4D4C-84ED-75AA9F5569C7}" type="parTrans" cxnId="{F66A1F1A-2968-47DF-807B-2C5C6FDB6614}">
      <dgm:prSet/>
      <dgm:spPr/>
      <dgm:t>
        <a:bodyPr/>
        <a:lstStyle/>
        <a:p>
          <a:endParaRPr lang="ru-RU" sz="2800"/>
        </a:p>
      </dgm:t>
    </dgm:pt>
    <dgm:pt modelId="{61E4902E-FD2F-4B09-AC11-AF54F24130A8}" type="sibTrans" cxnId="{F66A1F1A-2968-47DF-807B-2C5C6FDB6614}">
      <dgm:prSet/>
      <dgm:spPr/>
      <dgm:t>
        <a:bodyPr/>
        <a:lstStyle/>
        <a:p>
          <a:endParaRPr lang="ru-RU" sz="2800"/>
        </a:p>
      </dgm:t>
    </dgm:pt>
    <dgm:pt modelId="{25FB62FB-DD0D-443E-A0D2-BA61B57ADBC5}">
      <dgm:prSet custT="1"/>
      <dgm:spPr/>
      <dgm:t>
        <a:bodyPr/>
        <a:lstStyle/>
        <a:p>
          <a:r>
            <a:rPr lang="ru-RU" sz="1000" dirty="0" smtClean="0"/>
            <a:t>Сведения о базах данных научного цитирования (РИНЦ, </a:t>
          </a:r>
          <a:r>
            <a:rPr lang="ru-RU" sz="1000" dirty="0" err="1" smtClean="0"/>
            <a:t>Web</a:t>
          </a:r>
          <a:r>
            <a:rPr lang="ru-RU" sz="1000" dirty="0" smtClean="0"/>
            <a:t> </a:t>
          </a:r>
          <a:r>
            <a:rPr lang="ru-RU" sz="1000" dirty="0" err="1" smtClean="0"/>
            <a:t>of</a:t>
          </a:r>
          <a:r>
            <a:rPr lang="ru-RU" sz="1000" dirty="0" smtClean="0"/>
            <a:t> </a:t>
          </a:r>
          <a:r>
            <a:rPr lang="ru-RU" sz="1000" dirty="0" err="1" smtClean="0"/>
            <a:t>Science</a:t>
          </a:r>
          <a:r>
            <a:rPr lang="ru-RU" sz="1000" dirty="0" smtClean="0"/>
            <a:t>, </a:t>
          </a:r>
          <a:r>
            <a:rPr lang="ru-RU" sz="1000" dirty="0" err="1" smtClean="0"/>
            <a:t>Scopus</a:t>
          </a:r>
          <a:r>
            <a:rPr lang="ru-RU" sz="1000" dirty="0" smtClean="0"/>
            <a:t> и др.)</a:t>
          </a:r>
          <a:endParaRPr lang="ru-RU" sz="1000" dirty="0"/>
        </a:p>
      </dgm:t>
    </dgm:pt>
    <dgm:pt modelId="{815819EB-4001-4D70-AEC5-B13204FDB65D}" type="parTrans" cxnId="{9500D30A-947F-4760-B6A6-5C1E509902EE}">
      <dgm:prSet/>
      <dgm:spPr/>
      <dgm:t>
        <a:bodyPr/>
        <a:lstStyle/>
        <a:p>
          <a:endParaRPr lang="ru-RU" sz="2800"/>
        </a:p>
      </dgm:t>
    </dgm:pt>
    <dgm:pt modelId="{08A6A936-1D18-4ACE-B4C3-7446CAA95658}" type="sibTrans" cxnId="{9500D30A-947F-4760-B6A6-5C1E509902EE}">
      <dgm:prSet/>
      <dgm:spPr/>
      <dgm:t>
        <a:bodyPr/>
        <a:lstStyle/>
        <a:p>
          <a:endParaRPr lang="ru-RU" sz="2800"/>
        </a:p>
      </dgm:t>
    </dgm:pt>
    <dgm:pt modelId="{53D28573-3A92-4C99-A6BD-AC2904AEBB1C}">
      <dgm:prSet custT="1"/>
      <dgm:spPr/>
      <dgm:t>
        <a:bodyPr/>
        <a:lstStyle/>
        <a:p>
          <a:r>
            <a:rPr lang="ru-RU" sz="1000" dirty="0" smtClean="0"/>
            <a:t>Индекс </a:t>
          </a:r>
          <a:r>
            <a:rPr lang="ru-RU" sz="1000" dirty="0" err="1" smtClean="0"/>
            <a:t>Хирша</a:t>
          </a:r>
          <a:r>
            <a:rPr lang="ru-RU" sz="1000" dirty="0" smtClean="0"/>
            <a:t>: пути его повышения и метод вычисления</a:t>
          </a:r>
          <a:endParaRPr lang="ru-RU" sz="1000" dirty="0"/>
        </a:p>
      </dgm:t>
    </dgm:pt>
    <dgm:pt modelId="{23CB2B2F-9042-4A90-965A-FB9F7A008142}" type="parTrans" cxnId="{9D1245DB-3019-4414-864A-CC654DB2862D}">
      <dgm:prSet/>
      <dgm:spPr/>
      <dgm:t>
        <a:bodyPr/>
        <a:lstStyle/>
        <a:p>
          <a:endParaRPr lang="ru-RU" sz="2800"/>
        </a:p>
      </dgm:t>
    </dgm:pt>
    <dgm:pt modelId="{2F9562E6-4AFE-4CC2-82DD-5E368785B5CD}" type="sibTrans" cxnId="{9D1245DB-3019-4414-864A-CC654DB2862D}">
      <dgm:prSet/>
      <dgm:spPr/>
      <dgm:t>
        <a:bodyPr/>
        <a:lstStyle/>
        <a:p>
          <a:endParaRPr lang="ru-RU" sz="2800"/>
        </a:p>
      </dgm:t>
    </dgm:pt>
    <dgm:pt modelId="{96B0B493-69D8-4D67-BA91-3C356BBA5C1D}">
      <dgm:prSet custT="1"/>
      <dgm:spPr/>
      <dgm:t>
        <a:bodyPr/>
        <a:lstStyle/>
        <a:p>
          <a:r>
            <a:rPr lang="ru-RU" sz="1000" dirty="0" smtClean="0"/>
            <a:t>Определение индекса </a:t>
          </a:r>
          <a:r>
            <a:rPr lang="ru-RU" sz="1000" dirty="0" err="1" smtClean="0"/>
            <a:t>Хирша</a:t>
          </a:r>
          <a:r>
            <a:rPr lang="ru-RU" sz="1000" dirty="0" smtClean="0"/>
            <a:t> по различным базам данных</a:t>
          </a:r>
          <a:endParaRPr lang="ru-RU" sz="1000" dirty="0"/>
        </a:p>
      </dgm:t>
    </dgm:pt>
    <dgm:pt modelId="{CD6C1E8A-37C1-4FB4-90C9-EDE02965215D}" type="parTrans" cxnId="{42CDF609-AD16-462C-B4C0-59807A86C113}">
      <dgm:prSet/>
      <dgm:spPr/>
      <dgm:t>
        <a:bodyPr/>
        <a:lstStyle/>
        <a:p>
          <a:endParaRPr lang="ru-RU" sz="2800"/>
        </a:p>
      </dgm:t>
    </dgm:pt>
    <dgm:pt modelId="{C27A4332-52AC-493D-A8C8-EF3E4EA19632}" type="sibTrans" cxnId="{42CDF609-AD16-462C-B4C0-59807A86C113}">
      <dgm:prSet/>
      <dgm:spPr/>
      <dgm:t>
        <a:bodyPr/>
        <a:lstStyle/>
        <a:p>
          <a:endParaRPr lang="ru-RU" sz="2800"/>
        </a:p>
      </dgm:t>
    </dgm:pt>
    <dgm:pt modelId="{8B3D61B0-BDC2-4770-BF4D-47714C1A5749}">
      <dgm:prSet custT="1"/>
      <dgm:spPr/>
      <dgm:t>
        <a:bodyPr/>
        <a:lstStyle/>
        <a:p>
          <a:r>
            <a:rPr lang="ru-RU" sz="1000" dirty="0" smtClean="0"/>
            <a:t>Материалы семинара "О повышении публикационной активности ППС в зарубежных изданиях" от 01.06.2016 г.</a:t>
          </a:r>
          <a:endParaRPr lang="ru-RU" sz="1000" dirty="0"/>
        </a:p>
      </dgm:t>
    </dgm:pt>
    <dgm:pt modelId="{E28F4695-DA21-4D4C-800E-6DCF242B56C1}" type="parTrans" cxnId="{3E798800-9E7B-4D65-A12E-2C79EC942CD0}">
      <dgm:prSet/>
      <dgm:spPr/>
      <dgm:t>
        <a:bodyPr/>
        <a:lstStyle/>
        <a:p>
          <a:endParaRPr lang="ru-RU" sz="2800"/>
        </a:p>
      </dgm:t>
    </dgm:pt>
    <dgm:pt modelId="{0EA204E5-FC95-4605-84A6-3AC07AFA931F}" type="sibTrans" cxnId="{3E798800-9E7B-4D65-A12E-2C79EC942CD0}">
      <dgm:prSet/>
      <dgm:spPr/>
      <dgm:t>
        <a:bodyPr/>
        <a:lstStyle/>
        <a:p>
          <a:endParaRPr lang="ru-RU" sz="2800"/>
        </a:p>
      </dgm:t>
    </dgm:pt>
    <dgm:pt modelId="{CBB31B83-2462-4433-B27F-DF8FA1690153}">
      <dgm:prSet custT="1"/>
      <dgm:spPr/>
      <dgm:t>
        <a:bodyPr/>
        <a:lstStyle/>
        <a:p>
          <a:r>
            <a:rPr lang="ru-RU" sz="1000" dirty="0" smtClean="0"/>
            <a:t>Материалы собрания ответственных по НИР кафедр ПИ от 8 июня 2016 г.</a:t>
          </a:r>
          <a:endParaRPr lang="ru-RU" sz="1000" dirty="0"/>
        </a:p>
      </dgm:t>
    </dgm:pt>
    <dgm:pt modelId="{F42A1B7F-FAE1-4C21-9008-C3A745B8E806}" type="parTrans" cxnId="{CC6B5919-C76B-4E48-BC7C-7C5341542E61}">
      <dgm:prSet/>
      <dgm:spPr/>
      <dgm:t>
        <a:bodyPr/>
        <a:lstStyle/>
        <a:p>
          <a:endParaRPr lang="ru-RU" sz="2800"/>
        </a:p>
      </dgm:t>
    </dgm:pt>
    <dgm:pt modelId="{56375352-2F8E-4684-BF08-F09C9936FA53}" type="sibTrans" cxnId="{CC6B5919-C76B-4E48-BC7C-7C5341542E61}">
      <dgm:prSet/>
      <dgm:spPr/>
      <dgm:t>
        <a:bodyPr/>
        <a:lstStyle/>
        <a:p>
          <a:endParaRPr lang="ru-RU" sz="2800"/>
        </a:p>
      </dgm:t>
    </dgm:pt>
    <dgm:pt modelId="{8F3E0CB8-39FD-4E9D-B767-5BCE3FBCB812}">
      <dgm:prSet custT="1"/>
      <dgm:spPr/>
      <dgm:t>
        <a:bodyPr/>
        <a:lstStyle/>
        <a:p>
          <a:r>
            <a:rPr lang="ru-RU" sz="1000" dirty="0" smtClean="0"/>
            <a:t>Паспорта научных специальностей ВАК</a:t>
          </a:r>
          <a:endParaRPr lang="ru-RU" sz="1000" dirty="0"/>
        </a:p>
      </dgm:t>
    </dgm:pt>
    <dgm:pt modelId="{BF1679DB-3F96-47EC-ABC0-C1AEEBC711E8}" type="parTrans" cxnId="{92E8649F-0BB9-4D5E-B90D-C1E3714AC5EB}">
      <dgm:prSet/>
      <dgm:spPr/>
      <dgm:t>
        <a:bodyPr/>
        <a:lstStyle/>
        <a:p>
          <a:endParaRPr lang="ru-RU"/>
        </a:p>
      </dgm:t>
    </dgm:pt>
    <dgm:pt modelId="{9937CAC6-7419-4121-88B4-734CCB079656}" type="sibTrans" cxnId="{92E8649F-0BB9-4D5E-B90D-C1E3714AC5EB}">
      <dgm:prSet/>
      <dgm:spPr/>
      <dgm:t>
        <a:bodyPr/>
        <a:lstStyle/>
        <a:p>
          <a:endParaRPr lang="ru-RU"/>
        </a:p>
      </dgm:t>
    </dgm:pt>
    <dgm:pt modelId="{4565E8F2-3A70-4F1B-BBA4-88F1E548B3FF}" type="pres">
      <dgm:prSet presAssocID="{B0047846-710F-4675-98D9-13F859BD875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47E35F3-CA09-4073-91E3-1035E51FD6DA}" type="pres">
      <dgm:prSet presAssocID="{A9B2DD30-793C-4BA5-9EA6-178F1F88E8D1}" presName="thickLine" presStyleLbl="alignNode1" presStyleIdx="0" presStyleCnt="3" custLinFactNeighborY="1824"/>
      <dgm:spPr/>
    </dgm:pt>
    <dgm:pt modelId="{3C9021DE-4FCF-4A9C-8769-DA29F4C3B919}" type="pres">
      <dgm:prSet presAssocID="{A9B2DD30-793C-4BA5-9EA6-178F1F88E8D1}" presName="horz1" presStyleCnt="0"/>
      <dgm:spPr/>
    </dgm:pt>
    <dgm:pt modelId="{92B34264-E103-41CF-8263-EC7FC4840601}" type="pres">
      <dgm:prSet presAssocID="{A9B2DD30-793C-4BA5-9EA6-178F1F88E8D1}" presName="tx1" presStyleLbl="revTx" presStyleIdx="0" presStyleCnt="21"/>
      <dgm:spPr/>
      <dgm:t>
        <a:bodyPr/>
        <a:lstStyle/>
        <a:p>
          <a:endParaRPr lang="ru-RU"/>
        </a:p>
      </dgm:t>
    </dgm:pt>
    <dgm:pt modelId="{75806B90-3C0B-476C-81D0-AD4250D75C5A}" type="pres">
      <dgm:prSet presAssocID="{A9B2DD30-793C-4BA5-9EA6-178F1F88E8D1}" presName="vert1" presStyleCnt="0"/>
      <dgm:spPr/>
    </dgm:pt>
    <dgm:pt modelId="{C02C04EA-129D-45AD-9765-177C1DCD3081}" type="pres">
      <dgm:prSet presAssocID="{37241F13-4496-4CE2-B02E-788C9E672509}" presName="vertSpace2a" presStyleCnt="0"/>
      <dgm:spPr/>
    </dgm:pt>
    <dgm:pt modelId="{8BE210CB-ABD8-445B-8BC8-64C1D25FC687}" type="pres">
      <dgm:prSet presAssocID="{37241F13-4496-4CE2-B02E-788C9E672509}" presName="horz2" presStyleCnt="0"/>
      <dgm:spPr/>
    </dgm:pt>
    <dgm:pt modelId="{83C0BA3A-144D-477C-919F-56C0511BECA1}" type="pres">
      <dgm:prSet presAssocID="{37241F13-4496-4CE2-B02E-788C9E672509}" presName="horzSpace2" presStyleCnt="0"/>
      <dgm:spPr/>
    </dgm:pt>
    <dgm:pt modelId="{B9292CDA-96F9-4AD6-9769-139443BC154D}" type="pres">
      <dgm:prSet presAssocID="{37241F13-4496-4CE2-B02E-788C9E672509}" presName="tx2" presStyleLbl="revTx" presStyleIdx="1" presStyleCnt="21"/>
      <dgm:spPr/>
      <dgm:t>
        <a:bodyPr/>
        <a:lstStyle/>
        <a:p>
          <a:endParaRPr lang="ru-RU"/>
        </a:p>
      </dgm:t>
    </dgm:pt>
    <dgm:pt modelId="{D7530FF8-25E9-4850-B6DE-466C60DD9C1E}" type="pres">
      <dgm:prSet presAssocID="{37241F13-4496-4CE2-B02E-788C9E672509}" presName="vert2" presStyleCnt="0"/>
      <dgm:spPr/>
    </dgm:pt>
    <dgm:pt modelId="{D23812C8-1680-4A20-8BAB-F7D27B284620}" type="pres">
      <dgm:prSet presAssocID="{37241F13-4496-4CE2-B02E-788C9E672509}" presName="thinLine2b" presStyleLbl="callout" presStyleIdx="0" presStyleCnt="18"/>
      <dgm:spPr/>
    </dgm:pt>
    <dgm:pt modelId="{DC111A7A-135D-4B79-BD93-A827B1A21BD5}" type="pres">
      <dgm:prSet presAssocID="{37241F13-4496-4CE2-B02E-788C9E672509}" presName="vertSpace2b" presStyleCnt="0"/>
      <dgm:spPr/>
    </dgm:pt>
    <dgm:pt modelId="{A8775A25-DA67-41C2-BF86-4A8C9C43C0FE}" type="pres">
      <dgm:prSet presAssocID="{B90C05F2-092F-4AF2-B449-992B6C08109F}" presName="horz2" presStyleCnt="0"/>
      <dgm:spPr/>
    </dgm:pt>
    <dgm:pt modelId="{1C1CAE7C-50A0-4FC3-B8D5-C3F8EAF7759B}" type="pres">
      <dgm:prSet presAssocID="{B90C05F2-092F-4AF2-B449-992B6C08109F}" presName="horzSpace2" presStyleCnt="0"/>
      <dgm:spPr/>
    </dgm:pt>
    <dgm:pt modelId="{756E5004-D451-43D5-A1B1-8BAAECD1954A}" type="pres">
      <dgm:prSet presAssocID="{B90C05F2-092F-4AF2-B449-992B6C08109F}" presName="tx2" presStyleLbl="revTx" presStyleIdx="2" presStyleCnt="21"/>
      <dgm:spPr/>
      <dgm:t>
        <a:bodyPr/>
        <a:lstStyle/>
        <a:p>
          <a:endParaRPr lang="ru-RU"/>
        </a:p>
      </dgm:t>
    </dgm:pt>
    <dgm:pt modelId="{7F456F57-EEDD-4415-9FA2-462A0170A7F6}" type="pres">
      <dgm:prSet presAssocID="{B90C05F2-092F-4AF2-B449-992B6C08109F}" presName="vert2" presStyleCnt="0"/>
      <dgm:spPr/>
    </dgm:pt>
    <dgm:pt modelId="{A1776CBC-6D6F-49D5-8F13-C662F419CA78}" type="pres">
      <dgm:prSet presAssocID="{B90C05F2-092F-4AF2-B449-992B6C08109F}" presName="thinLine2b" presStyleLbl="callout" presStyleIdx="1" presStyleCnt="18"/>
      <dgm:spPr/>
    </dgm:pt>
    <dgm:pt modelId="{E018933E-444E-4C5F-B0FC-2963BB458279}" type="pres">
      <dgm:prSet presAssocID="{B90C05F2-092F-4AF2-B449-992B6C08109F}" presName="vertSpace2b" presStyleCnt="0"/>
      <dgm:spPr/>
    </dgm:pt>
    <dgm:pt modelId="{2BCEF7CB-E058-445C-84E2-50514CA2FF74}" type="pres">
      <dgm:prSet presAssocID="{5F951FF7-DFB2-4FF9-87D1-65F38854FE90}" presName="horz2" presStyleCnt="0"/>
      <dgm:spPr/>
    </dgm:pt>
    <dgm:pt modelId="{E67ECCDB-7E4C-4805-9AC3-588946BDE9E9}" type="pres">
      <dgm:prSet presAssocID="{5F951FF7-DFB2-4FF9-87D1-65F38854FE90}" presName="horzSpace2" presStyleCnt="0"/>
      <dgm:spPr/>
    </dgm:pt>
    <dgm:pt modelId="{22967C55-A39E-4538-B47E-BC9D4AA3A0CF}" type="pres">
      <dgm:prSet presAssocID="{5F951FF7-DFB2-4FF9-87D1-65F38854FE90}" presName="tx2" presStyleLbl="revTx" presStyleIdx="3" presStyleCnt="21"/>
      <dgm:spPr/>
      <dgm:t>
        <a:bodyPr/>
        <a:lstStyle/>
        <a:p>
          <a:endParaRPr lang="ru-RU"/>
        </a:p>
      </dgm:t>
    </dgm:pt>
    <dgm:pt modelId="{BA9C58BF-0920-4776-891E-5F034E8E382B}" type="pres">
      <dgm:prSet presAssocID="{5F951FF7-DFB2-4FF9-87D1-65F38854FE90}" presName="vert2" presStyleCnt="0"/>
      <dgm:spPr/>
    </dgm:pt>
    <dgm:pt modelId="{ED26E0AA-4DCA-4925-AD30-26519B714EC0}" type="pres">
      <dgm:prSet presAssocID="{5F951FF7-DFB2-4FF9-87D1-65F38854FE90}" presName="thinLine2b" presStyleLbl="callout" presStyleIdx="2" presStyleCnt="18"/>
      <dgm:spPr/>
    </dgm:pt>
    <dgm:pt modelId="{7B8325D7-3214-4450-803A-0A41939E1591}" type="pres">
      <dgm:prSet presAssocID="{5F951FF7-DFB2-4FF9-87D1-65F38854FE90}" presName="vertSpace2b" presStyleCnt="0"/>
      <dgm:spPr/>
    </dgm:pt>
    <dgm:pt modelId="{110ED787-79F4-426A-893F-559DAE8B12F3}" type="pres">
      <dgm:prSet presAssocID="{66454517-7533-4B21-BE6C-B650C2B30467}" presName="horz2" presStyleCnt="0"/>
      <dgm:spPr/>
    </dgm:pt>
    <dgm:pt modelId="{663CCDA8-97E0-456E-95E5-C3657ED62461}" type="pres">
      <dgm:prSet presAssocID="{66454517-7533-4B21-BE6C-B650C2B30467}" presName="horzSpace2" presStyleCnt="0"/>
      <dgm:spPr/>
    </dgm:pt>
    <dgm:pt modelId="{E04FF20D-A444-4A80-AFB0-1E0898576A3A}" type="pres">
      <dgm:prSet presAssocID="{66454517-7533-4B21-BE6C-B650C2B30467}" presName="tx2" presStyleLbl="revTx" presStyleIdx="4" presStyleCnt="21"/>
      <dgm:spPr/>
      <dgm:t>
        <a:bodyPr/>
        <a:lstStyle/>
        <a:p>
          <a:endParaRPr lang="ru-RU"/>
        </a:p>
      </dgm:t>
    </dgm:pt>
    <dgm:pt modelId="{F1144CC4-49E2-4517-91FA-26BF9F719613}" type="pres">
      <dgm:prSet presAssocID="{66454517-7533-4B21-BE6C-B650C2B30467}" presName="vert2" presStyleCnt="0"/>
      <dgm:spPr/>
    </dgm:pt>
    <dgm:pt modelId="{330CC78E-84D6-4FCB-87A7-D69B4A643729}" type="pres">
      <dgm:prSet presAssocID="{66454517-7533-4B21-BE6C-B650C2B30467}" presName="thinLine2b" presStyleLbl="callout" presStyleIdx="3" presStyleCnt="18"/>
      <dgm:spPr/>
    </dgm:pt>
    <dgm:pt modelId="{EDDACC02-32AB-4DF5-9F37-19A2F9929327}" type="pres">
      <dgm:prSet presAssocID="{66454517-7533-4B21-BE6C-B650C2B30467}" presName="vertSpace2b" presStyleCnt="0"/>
      <dgm:spPr/>
    </dgm:pt>
    <dgm:pt modelId="{6EF0488A-4C25-4C94-B9EA-AC1EB7ED8055}" type="pres">
      <dgm:prSet presAssocID="{5568C3FF-7120-441A-84A3-AF0E6BAEF19F}" presName="horz2" presStyleCnt="0"/>
      <dgm:spPr/>
    </dgm:pt>
    <dgm:pt modelId="{3A4BBF76-AAA0-4F03-8C72-29C3AF0EC2D0}" type="pres">
      <dgm:prSet presAssocID="{5568C3FF-7120-441A-84A3-AF0E6BAEF19F}" presName="horzSpace2" presStyleCnt="0"/>
      <dgm:spPr/>
    </dgm:pt>
    <dgm:pt modelId="{7BFA0CF9-4837-4CE0-81AD-7DB735AC91EF}" type="pres">
      <dgm:prSet presAssocID="{5568C3FF-7120-441A-84A3-AF0E6BAEF19F}" presName="tx2" presStyleLbl="revTx" presStyleIdx="5" presStyleCnt="21"/>
      <dgm:spPr/>
      <dgm:t>
        <a:bodyPr/>
        <a:lstStyle/>
        <a:p>
          <a:endParaRPr lang="ru-RU"/>
        </a:p>
      </dgm:t>
    </dgm:pt>
    <dgm:pt modelId="{413662B7-B077-489D-8071-F04B7A6F5404}" type="pres">
      <dgm:prSet presAssocID="{5568C3FF-7120-441A-84A3-AF0E6BAEF19F}" presName="vert2" presStyleCnt="0"/>
      <dgm:spPr/>
    </dgm:pt>
    <dgm:pt modelId="{5D5AD77D-D181-49CF-923E-A12FD4298019}" type="pres">
      <dgm:prSet presAssocID="{5568C3FF-7120-441A-84A3-AF0E6BAEF19F}" presName="thinLine2b" presStyleLbl="callout" presStyleIdx="4" presStyleCnt="18"/>
      <dgm:spPr/>
    </dgm:pt>
    <dgm:pt modelId="{F3B24715-479A-4001-9790-1C07F3EAD8E4}" type="pres">
      <dgm:prSet presAssocID="{5568C3FF-7120-441A-84A3-AF0E6BAEF19F}" presName="vertSpace2b" presStyleCnt="0"/>
      <dgm:spPr/>
    </dgm:pt>
    <dgm:pt modelId="{44BE1780-93B8-48DC-8A7C-A64DF37E7970}" type="pres">
      <dgm:prSet presAssocID="{3FBBFA1B-9D3D-4913-91AB-4FDFD9E38B71}" presName="horz2" presStyleCnt="0"/>
      <dgm:spPr/>
    </dgm:pt>
    <dgm:pt modelId="{2A98BFDF-A304-44F6-8107-0403CE80B70F}" type="pres">
      <dgm:prSet presAssocID="{3FBBFA1B-9D3D-4913-91AB-4FDFD9E38B71}" presName="horzSpace2" presStyleCnt="0"/>
      <dgm:spPr/>
    </dgm:pt>
    <dgm:pt modelId="{439CABDE-FD09-4BDA-A190-3E37F988F666}" type="pres">
      <dgm:prSet presAssocID="{3FBBFA1B-9D3D-4913-91AB-4FDFD9E38B71}" presName="tx2" presStyleLbl="revTx" presStyleIdx="6" presStyleCnt="21"/>
      <dgm:spPr/>
      <dgm:t>
        <a:bodyPr/>
        <a:lstStyle/>
        <a:p>
          <a:endParaRPr lang="ru-RU"/>
        </a:p>
      </dgm:t>
    </dgm:pt>
    <dgm:pt modelId="{48BD9D54-F1E9-4BC7-8C97-FC83240FDCEE}" type="pres">
      <dgm:prSet presAssocID="{3FBBFA1B-9D3D-4913-91AB-4FDFD9E38B71}" presName="vert2" presStyleCnt="0"/>
      <dgm:spPr/>
    </dgm:pt>
    <dgm:pt modelId="{22247471-4CEB-48E8-BF89-E3CC6E1B2AC6}" type="pres">
      <dgm:prSet presAssocID="{3FBBFA1B-9D3D-4913-91AB-4FDFD9E38B71}" presName="thinLine2b" presStyleLbl="callout" presStyleIdx="5" presStyleCnt="18"/>
      <dgm:spPr/>
    </dgm:pt>
    <dgm:pt modelId="{320EA555-0C1A-4FB8-A8CD-F2F18F8AA21F}" type="pres">
      <dgm:prSet presAssocID="{3FBBFA1B-9D3D-4913-91AB-4FDFD9E38B71}" presName="vertSpace2b" presStyleCnt="0"/>
      <dgm:spPr/>
    </dgm:pt>
    <dgm:pt modelId="{AE5DA60E-6254-41B1-97A2-A09CA5589BA9}" type="pres">
      <dgm:prSet presAssocID="{14F9BCAB-7214-4961-9501-109D570FAF2E}" presName="thickLine" presStyleLbl="alignNode1" presStyleIdx="1" presStyleCnt="3"/>
      <dgm:spPr/>
    </dgm:pt>
    <dgm:pt modelId="{271275CB-36A9-4CE9-AD99-7C9F9466CEDB}" type="pres">
      <dgm:prSet presAssocID="{14F9BCAB-7214-4961-9501-109D570FAF2E}" presName="horz1" presStyleCnt="0"/>
      <dgm:spPr/>
    </dgm:pt>
    <dgm:pt modelId="{2AC7D3FB-979F-4473-A375-C0FB561759F9}" type="pres">
      <dgm:prSet presAssocID="{14F9BCAB-7214-4961-9501-109D570FAF2E}" presName="tx1" presStyleLbl="revTx" presStyleIdx="7" presStyleCnt="21"/>
      <dgm:spPr/>
      <dgm:t>
        <a:bodyPr/>
        <a:lstStyle/>
        <a:p>
          <a:endParaRPr lang="ru-RU"/>
        </a:p>
      </dgm:t>
    </dgm:pt>
    <dgm:pt modelId="{6D220CD5-04A5-486A-BF67-233510A47E33}" type="pres">
      <dgm:prSet presAssocID="{14F9BCAB-7214-4961-9501-109D570FAF2E}" presName="vert1" presStyleCnt="0"/>
      <dgm:spPr/>
    </dgm:pt>
    <dgm:pt modelId="{9BB4D341-4EFC-46EA-A2B5-653A550B047F}" type="pres">
      <dgm:prSet presAssocID="{E03264C8-82C9-468C-AEC1-9A1A48532521}" presName="vertSpace2a" presStyleCnt="0"/>
      <dgm:spPr/>
    </dgm:pt>
    <dgm:pt modelId="{64BC0595-8E53-4F21-95E1-3345005A39EA}" type="pres">
      <dgm:prSet presAssocID="{E03264C8-82C9-468C-AEC1-9A1A48532521}" presName="horz2" presStyleCnt="0"/>
      <dgm:spPr/>
    </dgm:pt>
    <dgm:pt modelId="{44C39067-13C8-4593-B122-F073AD433A80}" type="pres">
      <dgm:prSet presAssocID="{E03264C8-82C9-468C-AEC1-9A1A48532521}" presName="horzSpace2" presStyleCnt="0"/>
      <dgm:spPr/>
    </dgm:pt>
    <dgm:pt modelId="{C518B053-6E94-434C-A3EA-BC1828CF8C9A}" type="pres">
      <dgm:prSet presAssocID="{E03264C8-82C9-468C-AEC1-9A1A48532521}" presName="tx2" presStyleLbl="revTx" presStyleIdx="8" presStyleCnt="21"/>
      <dgm:spPr/>
      <dgm:t>
        <a:bodyPr/>
        <a:lstStyle/>
        <a:p>
          <a:endParaRPr lang="ru-RU"/>
        </a:p>
      </dgm:t>
    </dgm:pt>
    <dgm:pt modelId="{A8158EFF-81A9-410C-892C-4E6089C5C4E7}" type="pres">
      <dgm:prSet presAssocID="{E03264C8-82C9-468C-AEC1-9A1A48532521}" presName="vert2" presStyleCnt="0"/>
      <dgm:spPr/>
    </dgm:pt>
    <dgm:pt modelId="{110D1158-F1BB-4AC6-8F5E-DCB51F2F5B95}" type="pres">
      <dgm:prSet presAssocID="{E03264C8-82C9-468C-AEC1-9A1A48532521}" presName="thinLine2b" presStyleLbl="callout" presStyleIdx="6" presStyleCnt="18"/>
      <dgm:spPr/>
    </dgm:pt>
    <dgm:pt modelId="{61D600AA-423F-449E-AC26-1F2FE811DC48}" type="pres">
      <dgm:prSet presAssocID="{E03264C8-82C9-468C-AEC1-9A1A48532521}" presName="vertSpace2b" presStyleCnt="0"/>
      <dgm:spPr/>
    </dgm:pt>
    <dgm:pt modelId="{092F7824-0694-4A41-8519-DB6DA6DF94CB}" type="pres">
      <dgm:prSet presAssocID="{627353E4-3C89-43BB-94C8-1152DCD4BAE3}" presName="horz2" presStyleCnt="0"/>
      <dgm:spPr/>
    </dgm:pt>
    <dgm:pt modelId="{0D28466D-8C9E-4B01-AB50-A37E1FB11F97}" type="pres">
      <dgm:prSet presAssocID="{627353E4-3C89-43BB-94C8-1152DCD4BAE3}" presName="horzSpace2" presStyleCnt="0"/>
      <dgm:spPr/>
    </dgm:pt>
    <dgm:pt modelId="{3564B42F-1FB3-441E-B2A1-2BBF92E232D7}" type="pres">
      <dgm:prSet presAssocID="{627353E4-3C89-43BB-94C8-1152DCD4BAE3}" presName="tx2" presStyleLbl="revTx" presStyleIdx="9" presStyleCnt="21"/>
      <dgm:spPr/>
      <dgm:t>
        <a:bodyPr/>
        <a:lstStyle/>
        <a:p>
          <a:endParaRPr lang="ru-RU"/>
        </a:p>
      </dgm:t>
    </dgm:pt>
    <dgm:pt modelId="{A817A6A6-234E-4316-BC19-76BE4979C192}" type="pres">
      <dgm:prSet presAssocID="{627353E4-3C89-43BB-94C8-1152DCD4BAE3}" presName="vert2" presStyleCnt="0"/>
      <dgm:spPr/>
    </dgm:pt>
    <dgm:pt modelId="{7C4A96DC-67E1-43F2-A095-745552B54CB0}" type="pres">
      <dgm:prSet presAssocID="{627353E4-3C89-43BB-94C8-1152DCD4BAE3}" presName="thinLine2b" presStyleLbl="callout" presStyleIdx="7" presStyleCnt="18"/>
      <dgm:spPr/>
    </dgm:pt>
    <dgm:pt modelId="{EEE0A74E-2C7E-4E5C-A423-0A0D317190F8}" type="pres">
      <dgm:prSet presAssocID="{627353E4-3C89-43BB-94C8-1152DCD4BAE3}" presName="vertSpace2b" presStyleCnt="0"/>
      <dgm:spPr/>
    </dgm:pt>
    <dgm:pt modelId="{B6CC60EF-C6A9-4DF2-BD2B-9E5F0BA11E10}" type="pres">
      <dgm:prSet presAssocID="{36BFDAD0-ABEF-478D-ACF2-5E8135A43027}" presName="horz2" presStyleCnt="0"/>
      <dgm:spPr/>
    </dgm:pt>
    <dgm:pt modelId="{19EA0E61-56AB-45F3-985F-F8E073402EEB}" type="pres">
      <dgm:prSet presAssocID="{36BFDAD0-ABEF-478D-ACF2-5E8135A43027}" presName="horzSpace2" presStyleCnt="0"/>
      <dgm:spPr/>
    </dgm:pt>
    <dgm:pt modelId="{772D760D-92C1-4C71-B977-582311F5CF84}" type="pres">
      <dgm:prSet presAssocID="{36BFDAD0-ABEF-478D-ACF2-5E8135A43027}" presName="tx2" presStyleLbl="revTx" presStyleIdx="10" presStyleCnt="21"/>
      <dgm:spPr/>
      <dgm:t>
        <a:bodyPr/>
        <a:lstStyle/>
        <a:p>
          <a:endParaRPr lang="ru-RU"/>
        </a:p>
      </dgm:t>
    </dgm:pt>
    <dgm:pt modelId="{D0CAFFC4-337C-4151-BDD1-527F844C5B60}" type="pres">
      <dgm:prSet presAssocID="{36BFDAD0-ABEF-478D-ACF2-5E8135A43027}" presName="vert2" presStyleCnt="0"/>
      <dgm:spPr/>
    </dgm:pt>
    <dgm:pt modelId="{EAEF5D89-93C2-4746-8B21-27DC0BF7F20C}" type="pres">
      <dgm:prSet presAssocID="{36BFDAD0-ABEF-478D-ACF2-5E8135A43027}" presName="thinLine2b" presStyleLbl="callout" presStyleIdx="8" presStyleCnt="18"/>
      <dgm:spPr/>
    </dgm:pt>
    <dgm:pt modelId="{CCDE6C1D-6F3A-47C2-9109-3719125EBE35}" type="pres">
      <dgm:prSet presAssocID="{36BFDAD0-ABEF-478D-ACF2-5E8135A43027}" presName="vertSpace2b" presStyleCnt="0"/>
      <dgm:spPr/>
    </dgm:pt>
    <dgm:pt modelId="{70E2A22F-B0A0-4E6D-9E84-3129E988CC24}" type="pres">
      <dgm:prSet presAssocID="{6E7D7D84-3701-40FC-BC93-65431E6FB16B}" presName="horz2" presStyleCnt="0"/>
      <dgm:spPr/>
    </dgm:pt>
    <dgm:pt modelId="{0F3D0726-C1DC-42C2-AFF7-A0C8B4DAEEC7}" type="pres">
      <dgm:prSet presAssocID="{6E7D7D84-3701-40FC-BC93-65431E6FB16B}" presName="horzSpace2" presStyleCnt="0"/>
      <dgm:spPr/>
    </dgm:pt>
    <dgm:pt modelId="{058440F4-87D1-4E76-81DB-C63765FA7F58}" type="pres">
      <dgm:prSet presAssocID="{6E7D7D84-3701-40FC-BC93-65431E6FB16B}" presName="tx2" presStyleLbl="revTx" presStyleIdx="11" presStyleCnt="21"/>
      <dgm:spPr/>
      <dgm:t>
        <a:bodyPr/>
        <a:lstStyle/>
        <a:p>
          <a:endParaRPr lang="ru-RU"/>
        </a:p>
      </dgm:t>
    </dgm:pt>
    <dgm:pt modelId="{D92078A7-7327-4AAC-97AA-48E1A2893928}" type="pres">
      <dgm:prSet presAssocID="{6E7D7D84-3701-40FC-BC93-65431E6FB16B}" presName="vert2" presStyleCnt="0"/>
      <dgm:spPr/>
    </dgm:pt>
    <dgm:pt modelId="{A25CFAAF-FCB1-467F-8043-D65D6568107F}" type="pres">
      <dgm:prSet presAssocID="{6E7D7D84-3701-40FC-BC93-65431E6FB16B}" presName="thinLine2b" presStyleLbl="callout" presStyleIdx="9" presStyleCnt="18"/>
      <dgm:spPr/>
    </dgm:pt>
    <dgm:pt modelId="{C84B1F73-6F8D-422B-9BD1-C1E45CE434B6}" type="pres">
      <dgm:prSet presAssocID="{6E7D7D84-3701-40FC-BC93-65431E6FB16B}" presName="vertSpace2b" presStyleCnt="0"/>
      <dgm:spPr/>
    </dgm:pt>
    <dgm:pt modelId="{F6A9B539-AA6A-4C4C-B186-2D3C6831A538}" type="pres">
      <dgm:prSet presAssocID="{291F9AEE-AFB8-4072-B521-651F9CC4D8A9}" presName="thickLine" presStyleLbl="alignNode1" presStyleIdx="2" presStyleCnt="3"/>
      <dgm:spPr/>
    </dgm:pt>
    <dgm:pt modelId="{C3C17051-A0BB-4E2C-8432-95BE450617CF}" type="pres">
      <dgm:prSet presAssocID="{291F9AEE-AFB8-4072-B521-651F9CC4D8A9}" presName="horz1" presStyleCnt="0"/>
      <dgm:spPr/>
    </dgm:pt>
    <dgm:pt modelId="{B25ADE8B-285C-477F-9D69-F58866186DCE}" type="pres">
      <dgm:prSet presAssocID="{291F9AEE-AFB8-4072-B521-651F9CC4D8A9}" presName="tx1" presStyleLbl="revTx" presStyleIdx="12" presStyleCnt="21"/>
      <dgm:spPr/>
      <dgm:t>
        <a:bodyPr/>
        <a:lstStyle/>
        <a:p>
          <a:endParaRPr lang="ru-RU"/>
        </a:p>
      </dgm:t>
    </dgm:pt>
    <dgm:pt modelId="{4774DD02-DA2F-4F16-9412-0C33F725102B}" type="pres">
      <dgm:prSet presAssocID="{291F9AEE-AFB8-4072-B521-651F9CC4D8A9}" presName="vert1" presStyleCnt="0"/>
      <dgm:spPr/>
    </dgm:pt>
    <dgm:pt modelId="{AF85FBBC-CEB4-4A16-ABA2-2A6122D46011}" type="pres">
      <dgm:prSet presAssocID="{8F3E0CB8-39FD-4E9D-B767-5BCE3FBCB812}" presName="vertSpace2a" presStyleCnt="0"/>
      <dgm:spPr/>
    </dgm:pt>
    <dgm:pt modelId="{48632CB2-8E7A-4414-A41A-FC099AF3F43E}" type="pres">
      <dgm:prSet presAssocID="{8F3E0CB8-39FD-4E9D-B767-5BCE3FBCB812}" presName="horz2" presStyleCnt="0"/>
      <dgm:spPr/>
    </dgm:pt>
    <dgm:pt modelId="{AE6FE4C3-AEA1-43EF-A79D-3046331D723B}" type="pres">
      <dgm:prSet presAssocID="{8F3E0CB8-39FD-4E9D-B767-5BCE3FBCB812}" presName="horzSpace2" presStyleCnt="0"/>
      <dgm:spPr/>
    </dgm:pt>
    <dgm:pt modelId="{FCB80B6A-AF28-4601-A351-42BE77A43FBC}" type="pres">
      <dgm:prSet presAssocID="{8F3E0CB8-39FD-4E9D-B767-5BCE3FBCB812}" presName="tx2" presStyleLbl="revTx" presStyleIdx="13" presStyleCnt="21"/>
      <dgm:spPr/>
      <dgm:t>
        <a:bodyPr/>
        <a:lstStyle/>
        <a:p>
          <a:endParaRPr lang="ru-RU"/>
        </a:p>
      </dgm:t>
    </dgm:pt>
    <dgm:pt modelId="{C378E9D2-F0F8-4591-B924-46156DC3026B}" type="pres">
      <dgm:prSet presAssocID="{8F3E0CB8-39FD-4E9D-B767-5BCE3FBCB812}" presName="vert2" presStyleCnt="0"/>
      <dgm:spPr/>
    </dgm:pt>
    <dgm:pt modelId="{75B2E011-8CDD-4F55-A8CE-8330FA2E6F1A}" type="pres">
      <dgm:prSet presAssocID="{8F3E0CB8-39FD-4E9D-B767-5BCE3FBCB812}" presName="thinLine2b" presStyleLbl="callout" presStyleIdx="10" presStyleCnt="18"/>
      <dgm:spPr/>
    </dgm:pt>
    <dgm:pt modelId="{E4A02952-BE53-4297-91B6-FE0B878B9A2F}" type="pres">
      <dgm:prSet presAssocID="{8F3E0CB8-39FD-4E9D-B767-5BCE3FBCB812}" presName="vertSpace2b" presStyleCnt="0"/>
      <dgm:spPr/>
    </dgm:pt>
    <dgm:pt modelId="{1B11C9E0-B769-43DE-B1D3-E2FFE37DB5C8}" type="pres">
      <dgm:prSet presAssocID="{633DF096-4790-4ACB-A27A-074C7FD695F9}" presName="horz2" presStyleCnt="0"/>
      <dgm:spPr/>
    </dgm:pt>
    <dgm:pt modelId="{278113BA-42F4-4C94-B957-923F94789A82}" type="pres">
      <dgm:prSet presAssocID="{633DF096-4790-4ACB-A27A-074C7FD695F9}" presName="horzSpace2" presStyleCnt="0"/>
      <dgm:spPr/>
    </dgm:pt>
    <dgm:pt modelId="{90A7DE89-AF1D-4F37-A108-8CAF2DC94E31}" type="pres">
      <dgm:prSet presAssocID="{633DF096-4790-4ACB-A27A-074C7FD695F9}" presName="tx2" presStyleLbl="revTx" presStyleIdx="14" presStyleCnt="21"/>
      <dgm:spPr/>
      <dgm:t>
        <a:bodyPr/>
        <a:lstStyle/>
        <a:p>
          <a:endParaRPr lang="ru-RU"/>
        </a:p>
      </dgm:t>
    </dgm:pt>
    <dgm:pt modelId="{F9CCA740-0EE6-4736-B800-27C255ABFF78}" type="pres">
      <dgm:prSet presAssocID="{633DF096-4790-4ACB-A27A-074C7FD695F9}" presName="vert2" presStyleCnt="0"/>
      <dgm:spPr/>
    </dgm:pt>
    <dgm:pt modelId="{61437FC3-2EEB-407F-B0CA-8F4B341342AD}" type="pres">
      <dgm:prSet presAssocID="{633DF096-4790-4ACB-A27A-074C7FD695F9}" presName="thinLine2b" presStyleLbl="callout" presStyleIdx="11" presStyleCnt="18"/>
      <dgm:spPr/>
    </dgm:pt>
    <dgm:pt modelId="{62989A5B-BC0C-4B22-89D1-8D4725C6DA6C}" type="pres">
      <dgm:prSet presAssocID="{633DF096-4790-4ACB-A27A-074C7FD695F9}" presName="vertSpace2b" presStyleCnt="0"/>
      <dgm:spPr/>
    </dgm:pt>
    <dgm:pt modelId="{162FB716-DC83-4DBA-88F7-1A2D44FE252D}" type="pres">
      <dgm:prSet presAssocID="{0B0602D5-6B81-407D-96A6-DB8F4BE1EADD}" presName="horz2" presStyleCnt="0"/>
      <dgm:spPr/>
    </dgm:pt>
    <dgm:pt modelId="{BFD1BD87-96D3-4E61-A60D-551122256233}" type="pres">
      <dgm:prSet presAssocID="{0B0602D5-6B81-407D-96A6-DB8F4BE1EADD}" presName="horzSpace2" presStyleCnt="0"/>
      <dgm:spPr/>
    </dgm:pt>
    <dgm:pt modelId="{F60EC0D3-74FF-44D5-BBE3-DB3959E19EA8}" type="pres">
      <dgm:prSet presAssocID="{0B0602D5-6B81-407D-96A6-DB8F4BE1EADD}" presName="tx2" presStyleLbl="revTx" presStyleIdx="15" presStyleCnt="21"/>
      <dgm:spPr/>
      <dgm:t>
        <a:bodyPr/>
        <a:lstStyle/>
        <a:p>
          <a:endParaRPr lang="ru-RU"/>
        </a:p>
      </dgm:t>
    </dgm:pt>
    <dgm:pt modelId="{7FC7E55A-4206-4BAD-A939-37EB3C28CACA}" type="pres">
      <dgm:prSet presAssocID="{0B0602D5-6B81-407D-96A6-DB8F4BE1EADD}" presName="vert2" presStyleCnt="0"/>
      <dgm:spPr/>
    </dgm:pt>
    <dgm:pt modelId="{CA77D3A6-3F3F-4008-B433-66082C43DE50}" type="pres">
      <dgm:prSet presAssocID="{0B0602D5-6B81-407D-96A6-DB8F4BE1EADD}" presName="thinLine2b" presStyleLbl="callout" presStyleIdx="12" presStyleCnt="18"/>
      <dgm:spPr/>
    </dgm:pt>
    <dgm:pt modelId="{7CCB3FBF-7E97-4DBC-BEA9-E2386E0CDE15}" type="pres">
      <dgm:prSet presAssocID="{0B0602D5-6B81-407D-96A6-DB8F4BE1EADD}" presName="vertSpace2b" presStyleCnt="0"/>
      <dgm:spPr/>
    </dgm:pt>
    <dgm:pt modelId="{DB330943-9792-4B12-836C-CC7BBF7DC4CF}" type="pres">
      <dgm:prSet presAssocID="{25FB62FB-DD0D-443E-A0D2-BA61B57ADBC5}" presName="horz2" presStyleCnt="0"/>
      <dgm:spPr/>
    </dgm:pt>
    <dgm:pt modelId="{DF1EF678-0865-4AE2-8A02-D3785ECB6B88}" type="pres">
      <dgm:prSet presAssocID="{25FB62FB-DD0D-443E-A0D2-BA61B57ADBC5}" presName="horzSpace2" presStyleCnt="0"/>
      <dgm:spPr/>
    </dgm:pt>
    <dgm:pt modelId="{BBBADE52-6700-46D0-B615-E8E266678022}" type="pres">
      <dgm:prSet presAssocID="{25FB62FB-DD0D-443E-A0D2-BA61B57ADBC5}" presName="tx2" presStyleLbl="revTx" presStyleIdx="16" presStyleCnt="21"/>
      <dgm:spPr/>
      <dgm:t>
        <a:bodyPr/>
        <a:lstStyle/>
        <a:p>
          <a:endParaRPr lang="ru-RU"/>
        </a:p>
      </dgm:t>
    </dgm:pt>
    <dgm:pt modelId="{BF980D00-9033-4C24-8C19-5CBCDAA02E44}" type="pres">
      <dgm:prSet presAssocID="{25FB62FB-DD0D-443E-A0D2-BA61B57ADBC5}" presName="vert2" presStyleCnt="0"/>
      <dgm:spPr/>
    </dgm:pt>
    <dgm:pt modelId="{2850CEAB-417D-4B10-9112-AA16070C759A}" type="pres">
      <dgm:prSet presAssocID="{25FB62FB-DD0D-443E-A0D2-BA61B57ADBC5}" presName="thinLine2b" presStyleLbl="callout" presStyleIdx="13" presStyleCnt="18"/>
      <dgm:spPr/>
    </dgm:pt>
    <dgm:pt modelId="{D22A5149-069C-4735-8F59-8E355DBCD5F7}" type="pres">
      <dgm:prSet presAssocID="{25FB62FB-DD0D-443E-A0D2-BA61B57ADBC5}" presName="vertSpace2b" presStyleCnt="0"/>
      <dgm:spPr/>
    </dgm:pt>
    <dgm:pt modelId="{CBBEDB4E-7A66-479A-91ED-8FFF68EE5DB8}" type="pres">
      <dgm:prSet presAssocID="{53D28573-3A92-4C99-A6BD-AC2904AEBB1C}" presName="horz2" presStyleCnt="0"/>
      <dgm:spPr/>
    </dgm:pt>
    <dgm:pt modelId="{6B671367-5922-4740-9F5B-696D6AF724E2}" type="pres">
      <dgm:prSet presAssocID="{53D28573-3A92-4C99-A6BD-AC2904AEBB1C}" presName="horzSpace2" presStyleCnt="0"/>
      <dgm:spPr/>
    </dgm:pt>
    <dgm:pt modelId="{C913B269-B567-44DC-9CBB-C7FCA32CC208}" type="pres">
      <dgm:prSet presAssocID="{53D28573-3A92-4C99-A6BD-AC2904AEBB1C}" presName="tx2" presStyleLbl="revTx" presStyleIdx="17" presStyleCnt="21"/>
      <dgm:spPr/>
      <dgm:t>
        <a:bodyPr/>
        <a:lstStyle/>
        <a:p>
          <a:endParaRPr lang="ru-RU"/>
        </a:p>
      </dgm:t>
    </dgm:pt>
    <dgm:pt modelId="{1EFB774B-C5CD-4BE2-AB18-04B167AE13FD}" type="pres">
      <dgm:prSet presAssocID="{53D28573-3A92-4C99-A6BD-AC2904AEBB1C}" presName="vert2" presStyleCnt="0"/>
      <dgm:spPr/>
    </dgm:pt>
    <dgm:pt modelId="{D57775E7-C77F-42C6-8F54-2EED8D7D0901}" type="pres">
      <dgm:prSet presAssocID="{53D28573-3A92-4C99-A6BD-AC2904AEBB1C}" presName="thinLine2b" presStyleLbl="callout" presStyleIdx="14" presStyleCnt="18"/>
      <dgm:spPr/>
    </dgm:pt>
    <dgm:pt modelId="{0D5ABFB2-2C78-40B1-ACB1-D643F2586645}" type="pres">
      <dgm:prSet presAssocID="{53D28573-3A92-4C99-A6BD-AC2904AEBB1C}" presName="vertSpace2b" presStyleCnt="0"/>
      <dgm:spPr/>
    </dgm:pt>
    <dgm:pt modelId="{AD1FC4CE-ACA4-40D4-AB83-4E971305F4EA}" type="pres">
      <dgm:prSet presAssocID="{96B0B493-69D8-4D67-BA91-3C356BBA5C1D}" presName="horz2" presStyleCnt="0"/>
      <dgm:spPr/>
    </dgm:pt>
    <dgm:pt modelId="{51CB42D1-DA1C-4957-9773-6C0DFB93A6E6}" type="pres">
      <dgm:prSet presAssocID="{96B0B493-69D8-4D67-BA91-3C356BBA5C1D}" presName="horzSpace2" presStyleCnt="0"/>
      <dgm:spPr/>
    </dgm:pt>
    <dgm:pt modelId="{F117D76D-9B89-429C-994D-AFFB6608D513}" type="pres">
      <dgm:prSet presAssocID="{96B0B493-69D8-4D67-BA91-3C356BBA5C1D}" presName="tx2" presStyleLbl="revTx" presStyleIdx="18" presStyleCnt="21"/>
      <dgm:spPr/>
      <dgm:t>
        <a:bodyPr/>
        <a:lstStyle/>
        <a:p>
          <a:endParaRPr lang="ru-RU"/>
        </a:p>
      </dgm:t>
    </dgm:pt>
    <dgm:pt modelId="{138FEB35-DB48-47CA-884A-2B8F93016774}" type="pres">
      <dgm:prSet presAssocID="{96B0B493-69D8-4D67-BA91-3C356BBA5C1D}" presName="vert2" presStyleCnt="0"/>
      <dgm:spPr/>
    </dgm:pt>
    <dgm:pt modelId="{0A8695E1-2546-4005-8BCA-2EE8595DF4C9}" type="pres">
      <dgm:prSet presAssocID="{96B0B493-69D8-4D67-BA91-3C356BBA5C1D}" presName="thinLine2b" presStyleLbl="callout" presStyleIdx="15" presStyleCnt="18"/>
      <dgm:spPr/>
    </dgm:pt>
    <dgm:pt modelId="{771CB042-3504-4404-8073-4A4D23D829F3}" type="pres">
      <dgm:prSet presAssocID="{96B0B493-69D8-4D67-BA91-3C356BBA5C1D}" presName="vertSpace2b" presStyleCnt="0"/>
      <dgm:spPr/>
    </dgm:pt>
    <dgm:pt modelId="{FBA677A1-AC2C-4226-8252-1658A1BF64E4}" type="pres">
      <dgm:prSet presAssocID="{8B3D61B0-BDC2-4770-BF4D-47714C1A5749}" presName="horz2" presStyleCnt="0"/>
      <dgm:spPr/>
    </dgm:pt>
    <dgm:pt modelId="{C2993083-1496-4111-8A54-70C0F99D22E0}" type="pres">
      <dgm:prSet presAssocID="{8B3D61B0-BDC2-4770-BF4D-47714C1A5749}" presName="horzSpace2" presStyleCnt="0"/>
      <dgm:spPr/>
    </dgm:pt>
    <dgm:pt modelId="{DD796E2F-5DB2-4B5D-971F-F9C67388D8F7}" type="pres">
      <dgm:prSet presAssocID="{8B3D61B0-BDC2-4770-BF4D-47714C1A5749}" presName="tx2" presStyleLbl="revTx" presStyleIdx="19" presStyleCnt="21"/>
      <dgm:spPr/>
      <dgm:t>
        <a:bodyPr/>
        <a:lstStyle/>
        <a:p>
          <a:endParaRPr lang="ru-RU"/>
        </a:p>
      </dgm:t>
    </dgm:pt>
    <dgm:pt modelId="{44F18A44-E4F3-4840-B54C-5461FD786198}" type="pres">
      <dgm:prSet presAssocID="{8B3D61B0-BDC2-4770-BF4D-47714C1A5749}" presName="vert2" presStyleCnt="0"/>
      <dgm:spPr/>
    </dgm:pt>
    <dgm:pt modelId="{B475BC9E-FE35-4DAF-B2FC-11295B2C63BD}" type="pres">
      <dgm:prSet presAssocID="{8B3D61B0-BDC2-4770-BF4D-47714C1A5749}" presName="thinLine2b" presStyleLbl="callout" presStyleIdx="16" presStyleCnt="18"/>
      <dgm:spPr/>
    </dgm:pt>
    <dgm:pt modelId="{03D1428E-4686-4F0B-8600-0E78B8C13317}" type="pres">
      <dgm:prSet presAssocID="{8B3D61B0-BDC2-4770-BF4D-47714C1A5749}" presName="vertSpace2b" presStyleCnt="0"/>
      <dgm:spPr/>
    </dgm:pt>
    <dgm:pt modelId="{F5506C42-9C2C-44EE-B952-F8EB35237E21}" type="pres">
      <dgm:prSet presAssocID="{CBB31B83-2462-4433-B27F-DF8FA1690153}" presName="horz2" presStyleCnt="0"/>
      <dgm:spPr/>
    </dgm:pt>
    <dgm:pt modelId="{68A4829F-168B-4EAE-AEBC-69A35EBE03EF}" type="pres">
      <dgm:prSet presAssocID="{CBB31B83-2462-4433-B27F-DF8FA1690153}" presName="horzSpace2" presStyleCnt="0"/>
      <dgm:spPr/>
    </dgm:pt>
    <dgm:pt modelId="{397AC26C-02CC-40C4-A8CD-CE2262E86A74}" type="pres">
      <dgm:prSet presAssocID="{CBB31B83-2462-4433-B27F-DF8FA1690153}" presName="tx2" presStyleLbl="revTx" presStyleIdx="20" presStyleCnt="21"/>
      <dgm:spPr/>
      <dgm:t>
        <a:bodyPr/>
        <a:lstStyle/>
        <a:p>
          <a:endParaRPr lang="ru-RU"/>
        </a:p>
      </dgm:t>
    </dgm:pt>
    <dgm:pt modelId="{C4ECD446-04BD-4B1F-8197-AE233068333E}" type="pres">
      <dgm:prSet presAssocID="{CBB31B83-2462-4433-B27F-DF8FA1690153}" presName="vert2" presStyleCnt="0"/>
      <dgm:spPr/>
    </dgm:pt>
    <dgm:pt modelId="{75519C66-9BCE-4AC4-9E09-5C90A9C76A5D}" type="pres">
      <dgm:prSet presAssocID="{CBB31B83-2462-4433-B27F-DF8FA1690153}" presName="thinLine2b" presStyleLbl="callout" presStyleIdx="17" presStyleCnt="18"/>
      <dgm:spPr/>
    </dgm:pt>
    <dgm:pt modelId="{096EFA79-A9A8-4B44-B4C3-02669FD516D3}" type="pres">
      <dgm:prSet presAssocID="{CBB31B83-2462-4433-B27F-DF8FA1690153}" presName="vertSpace2b" presStyleCnt="0"/>
      <dgm:spPr/>
    </dgm:pt>
  </dgm:ptLst>
  <dgm:cxnLst>
    <dgm:cxn modelId="{7E72B463-85FD-4D93-B506-5532D3E65C5C}" srcId="{A9B2DD30-793C-4BA5-9EA6-178F1F88E8D1}" destId="{5568C3FF-7120-441A-84A3-AF0E6BAEF19F}" srcOrd="4" destOrd="0" parTransId="{4A04BA93-7129-4F77-A767-831CB946EF6E}" sibTransId="{C88EAAFE-8344-4AAB-9BC4-5BF5870D1283}"/>
    <dgm:cxn modelId="{9D1245DB-3019-4414-864A-CC654DB2862D}" srcId="{291F9AEE-AFB8-4072-B521-651F9CC4D8A9}" destId="{53D28573-3A92-4C99-A6BD-AC2904AEBB1C}" srcOrd="4" destOrd="0" parTransId="{23CB2B2F-9042-4A90-965A-FB9F7A008142}" sibTransId="{2F9562E6-4AFE-4CC2-82DD-5E368785B5CD}"/>
    <dgm:cxn modelId="{6C66A6D1-01A4-446F-B96C-B5139E7F4CF2}" srcId="{A9B2DD30-793C-4BA5-9EA6-178F1F88E8D1}" destId="{66454517-7533-4B21-BE6C-B650C2B30467}" srcOrd="3" destOrd="0" parTransId="{2279388F-F385-4361-B18E-21671C1DBB5C}" sibTransId="{8053113B-16F7-4941-94AD-F1F884305FEA}"/>
    <dgm:cxn modelId="{078B08EB-CF5A-410D-8497-786996AA63BC}" type="presOf" srcId="{5F951FF7-DFB2-4FF9-87D1-65F38854FE90}" destId="{22967C55-A39E-4538-B47E-BC9D4AA3A0CF}" srcOrd="0" destOrd="0" presId="urn:microsoft.com/office/officeart/2008/layout/LinedList"/>
    <dgm:cxn modelId="{3F411CD7-3444-4A56-A7AC-CD30A3F5A91D}" srcId="{A9B2DD30-793C-4BA5-9EA6-178F1F88E8D1}" destId="{37241F13-4496-4CE2-B02E-788C9E672509}" srcOrd="0" destOrd="0" parTransId="{EBB9DF24-2565-46DD-8E23-BD80DF6EB7B2}" sibTransId="{AE9D027A-89A8-419B-83FF-A3AB38D94AFA}"/>
    <dgm:cxn modelId="{11BA1F93-0DE1-470A-83B3-A31E9E3DB455}" type="presOf" srcId="{291F9AEE-AFB8-4072-B521-651F9CC4D8A9}" destId="{B25ADE8B-285C-477F-9D69-F58866186DCE}" srcOrd="0" destOrd="0" presId="urn:microsoft.com/office/officeart/2008/layout/LinedList"/>
    <dgm:cxn modelId="{B92B1E79-661C-42AB-A96E-6119F6B8F90F}" type="presOf" srcId="{36BFDAD0-ABEF-478D-ACF2-5E8135A43027}" destId="{772D760D-92C1-4C71-B977-582311F5CF84}" srcOrd="0" destOrd="0" presId="urn:microsoft.com/office/officeart/2008/layout/LinedList"/>
    <dgm:cxn modelId="{8A3FB848-6E2D-4566-A27B-08BB8DD0C4E5}" type="presOf" srcId="{25FB62FB-DD0D-443E-A0D2-BA61B57ADBC5}" destId="{BBBADE52-6700-46D0-B615-E8E266678022}" srcOrd="0" destOrd="0" presId="urn:microsoft.com/office/officeart/2008/layout/LinedList"/>
    <dgm:cxn modelId="{C211CB8A-8836-4E2F-9636-05610ADB3537}" type="presOf" srcId="{627353E4-3C89-43BB-94C8-1152DCD4BAE3}" destId="{3564B42F-1FB3-441E-B2A1-2BBF92E232D7}" srcOrd="0" destOrd="0" presId="urn:microsoft.com/office/officeart/2008/layout/LinedList"/>
    <dgm:cxn modelId="{466EC29D-D79A-47F0-B53D-91EE39F9132A}" type="presOf" srcId="{A9B2DD30-793C-4BA5-9EA6-178F1F88E8D1}" destId="{92B34264-E103-41CF-8263-EC7FC4840601}" srcOrd="0" destOrd="0" presId="urn:microsoft.com/office/officeart/2008/layout/LinedList"/>
    <dgm:cxn modelId="{A7DE8966-742D-44C6-9D0C-BEF32D6758C0}" srcId="{291F9AEE-AFB8-4072-B521-651F9CC4D8A9}" destId="{633DF096-4790-4ACB-A27A-074C7FD695F9}" srcOrd="1" destOrd="0" parTransId="{A804CED0-EF2B-4E03-84EE-4733B8EF8D09}" sibTransId="{075A6D55-75F0-4AA3-8B64-C364431E7740}"/>
    <dgm:cxn modelId="{12CAF69F-89E9-443A-9454-08A694D22960}" type="presOf" srcId="{B0047846-710F-4675-98D9-13F859BD875F}" destId="{4565E8F2-3A70-4F1B-BBA4-88F1E548B3FF}" srcOrd="0" destOrd="0" presId="urn:microsoft.com/office/officeart/2008/layout/LinedList"/>
    <dgm:cxn modelId="{C00C9483-3FBB-497C-987F-ED714E7CD600}" type="presOf" srcId="{3FBBFA1B-9D3D-4913-91AB-4FDFD9E38B71}" destId="{439CABDE-FD09-4BDA-A190-3E37F988F666}" srcOrd="0" destOrd="0" presId="urn:microsoft.com/office/officeart/2008/layout/LinedList"/>
    <dgm:cxn modelId="{AC196444-1FD5-4CFC-B424-821C44CC6F95}" type="presOf" srcId="{0B0602D5-6B81-407D-96A6-DB8F4BE1EADD}" destId="{F60EC0D3-74FF-44D5-BBE3-DB3959E19EA8}" srcOrd="0" destOrd="0" presId="urn:microsoft.com/office/officeart/2008/layout/LinedList"/>
    <dgm:cxn modelId="{F9A8D1FA-A64D-4677-91D7-552AA5009E4B}" srcId="{14F9BCAB-7214-4961-9501-109D570FAF2E}" destId="{6E7D7D84-3701-40FC-BC93-65431E6FB16B}" srcOrd="3" destOrd="0" parTransId="{F60AF766-8FA3-47C7-B4EC-00E606FAAD10}" sibTransId="{CF8A5B72-C010-4CF2-B9A7-97A78D389D14}"/>
    <dgm:cxn modelId="{3A779D32-916E-4D6B-AE0F-F5313C7F6815}" srcId="{B0047846-710F-4675-98D9-13F859BD875F}" destId="{A9B2DD30-793C-4BA5-9EA6-178F1F88E8D1}" srcOrd="0" destOrd="0" parTransId="{3011957C-36ED-4285-9DB0-59336EF860F6}" sibTransId="{CB4093DB-E6D9-4420-AB65-F61CC7535C1D}"/>
    <dgm:cxn modelId="{7FE31D39-52D6-4D3A-833F-CC737EE94138}" srcId="{B0047846-710F-4675-98D9-13F859BD875F}" destId="{14F9BCAB-7214-4961-9501-109D570FAF2E}" srcOrd="1" destOrd="0" parTransId="{F2D3D5AD-6815-403A-ABCB-6ECF16335066}" sibTransId="{D9F55BC1-F0AE-4715-915F-B51BB7FD0FBE}"/>
    <dgm:cxn modelId="{D4CB49DF-A105-409B-AC85-98476B58E3F6}" srcId="{14F9BCAB-7214-4961-9501-109D570FAF2E}" destId="{36BFDAD0-ABEF-478D-ACF2-5E8135A43027}" srcOrd="2" destOrd="0" parTransId="{85210DC1-6B29-431E-A3F5-06F6E57C0472}" sibTransId="{3C7D54B3-363A-4A88-9DAD-3241FE71649E}"/>
    <dgm:cxn modelId="{3E798800-9E7B-4D65-A12E-2C79EC942CD0}" srcId="{291F9AEE-AFB8-4072-B521-651F9CC4D8A9}" destId="{8B3D61B0-BDC2-4770-BF4D-47714C1A5749}" srcOrd="6" destOrd="0" parTransId="{E28F4695-DA21-4D4C-800E-6DCF242B56C1}" sibTransId="{0EA204E5-FC95-4605-84A6-3AC07AFA931F}"/>
    <dgm:cxn modelId="{CF8935EB-4B59-4D07-BFD7-ACD113087954}" srcId="{A9B2DD30-793C-4BA5-9EA6-178F1F88E8D1}" destId="{3FBBFA1B-9D3D-4913-91AB-4FDFD9E38B71}" srcOrd="5" destOrd="0" parTransId="{D1ADB4B0-0EC7-4CE0-8FB6-AE05A4A83AAE}" sibTransId="{9C00CF28-1488-4ED9-8DAE-F16183A0579F}"/>
    <dgm:cxn modelId="{AEF98625-CACD-4545-B857-54C91ED58C90}" srcId="{B0047846-710F-4675-98D9-13F859BD875F}" destId="{291F9AEE-AFB8-4072-B521-651F9CC4D8A9}" srcOrd="2" destOrd="0" parTransId="{508F67E6-4715-413D-9C5F-6D8213F5EDD1}" sibTransId="{56A60090-4429-4B89-83EB-0E6A3806BECA}"/>
    <dgm:cxn modelId="{EE748190-8090-4E90-A0F1-317AA05909F8}" type="presOf" srcId="{14F9BCAB-7214-4961-9501-109D570FAF2E}" destId="{2AC7D3FB-979F-4473-A375-C0FB561759F9}" srcOrd="0" destOrd="0" presId="urn:microsoft.com/office/officeart/2008/layout/LinedList"/>
    <dgm:cxn modelId="{5139819F-7D34-43E9-8D79-BF1895BA9298}" type="presOf" srcId="{633DF096-4790-4ACB-A27A-074C7FD695F9}" destId="{90A7DE89-AF1D-4F37-A108-8CAF2DC94E31}" srcOrd="0" destOrd="0" presId="urn:microsoft.com/office/officeart/2008/layout/LinedList"/>
    <dgm:cxn modelId="{967E7188-41DA-49F8-96A2-A48C386D6EE1}" type="presOf" srcId="{B90C05F2-092F-4AF2-B449-992B6C08109F}" destId="{756E5004-D451-43D5-A1B1-8BAAECD1954A}" srcOrd="0" destOrd="0" presId="urn:microsoft.com/office/officeart/2008/layout/LinedList"/>
    <dgm:cxn modelId="{42F50380-25FC-4BD6-96B8-6CE6384EEB82}" type="presOf" srcId="{6E7D7D84-3701-40FC-BC93-65431E6FB16B}" destId="{058440F4-87D1-4E76-81DB-C63765FA7F58}" srcOrd="0" destOrd="0" presId="urn:microsoft.com/office/officeart/2008/layout/LinedList"/>
    <dgm:cxn modelId="{55AEFACD-1F4F-4C3F-BEBB-22263F9AF234}" type="presOf" srcId="{5568C3FF-7120-441A-84A3-AF0E6BAEF19F}" destId="{7BFA0CF9-4837-4CE0-81AD-7DB735AC91EF}" srcOrd="0" destOrd="0" presId="urn:microsoft.com/office/officeart/2008/layout/LinedList"/>
    <dgm:cxn modelId="{9B947CC1-A6C1-489C-8920-D79F8F603810}" type="presOf" srcId="{96B0B493-69D8-4D67-BA91-3C356BBA5C1D}" destId="{F117D76D-9B89-429C-994D-AFFB6608D513}" srcOrd="0" destOrd="0" presId="urn:microsoft.com/office/officeart/2008/layout/LinedList"/>
    <dgm:cxn modelId="{42CDF609-AD16-462C-B4C0-59807A86C113}" srcId="{291F9AEE-AFB8-4072-B521-651F9CC4D8A9}" destId="{96B0B493-69D8-4D67-BA91-3C356BBA5C1D}" srcOrd="5" destOrd="0" parTransId="{CD6C1E8A-37C1-4FB4-90C9-EDE02965215D}" sibTransId="{C27A4332-52AC-493D-A8C8-EF3E4EA19632}"/>
    <dgm:cxn modelId="{DF8F75D9-9C25-402B-8A92-96151154DF04}" type="presOf" srcId="{37241F13-4496-4CE2-B02E-788C9E672509}" destId="{B9292CDA-96F9-4AD6-9769-139443BC154D}" srcOrd="0" destOrd="0" presId="urn:microsoft.com/office/officeart/2008/layout/LinedList"/>
    <dgm:cxn modelId="{A1AB0FB4-348F-4156-A0AF-8162C98F6E63}" type="presOf" srcId="{CBB31B83-2462-4433-B27F-DF8FA1690153}" destId="{397AC26C-02CC-40C4-A8CD-CE2262E86A74}" srcOrd="0" destOrd="0" presId="urn:microsoft.com/office/officeart/2008/layout/LinedList"/>
    <dgm:cxn modelId="{45F88630-4BEF-4B4F-BD51-49EF1E3CEA74}" type="presOf" srcId="{8B3D61B0-BDC2-4770-BF4D-47714C1A5749}" destId="{DD796E2F-5DB2-4B5D-971F-F9C67388D8F7}" srcOrd="0" destOrd="0" presId="urn:microsoft.com/office/officeart/2008/layout/LinedList"/>
    <dgm:cxn modelId="{3B82F20E-FF7C-4296-BB20-90E7C77A9DC0}" type="presOf" srcId="{53D28573-3A92-4C99-A6BD-AC2904AEBB1C}" destId="{C913B269-B567-44DC-9CBB-C7FCA32CC208}" srcOrd="0" destOrd="0" presId="urn:microsoft.com/office/officeart/2008/layout/LinedList"/>
    <dgm:cxn modelId="{92E8649F-0BB9-4D5E-B90D-C1E3714AC5EB}" srcId="{291F9AEE-AFB8-4072-B521-651F9CC4D8A9}" destId="{8F3E0CB8-39FD-4E9D-B767-5BCE3FBCB812}" srcOrd="0" destOrd="0" parTransId="{BF1679DB-3F96-47EC-ABC0-C1AEEBC711E8}" sibTransId="{9937CAC6-7419-4121-88B4-734CCB079656}"/>
    <dgm:cxn modelId="{90E568F3-FF88-4560-82C6-9F6F446F36FF}" srcId="{14F9BCAB-7214-4961-9501-109D570FAF2E}" destId="{E03264C8-82C9-468C-AEC1-9A1A48532521}" srcOrd="0" destOrd="0" parTransId="{37B50129-4F65-4D3C-BE8E-88131F11824E}" sibTransId="{43EBDC71-C073-4660-AF87-EBD64CA55714}"/>
    <dgm:cxn modelId="{14E873AB-EF7F-420B-9F6C-4AA877D11858}" srcId="{A9B2DD30-793C-4BA5-9EA6-178F1F88E8D1}" destId="{5F951FF7-DFB2-4FF9-87D1-65F38854FE90}" srcOrd="2" destOrd="0" parTransId="{A8159631-55EB-4138-97E8-A6A409ED86D4}" sibTransId="{C9367DEF-B2D6-4908-980A-C8673C94EC29}"/>
    <dgm:cxn modelId="{3A3B0CF6-8CAA-4E33-A7F8-CB81CABD91F1}" srcId="{A9B2DD30-793C-4BA5-9EA6-178F1F88E8D1}" destId="{B90C05F2-092F-4AF2-B449-992B6C08109F}" srcOrd="1" destOrd="0" parTransId="{55A4A7CB-6FDC-4D89-B910-245CE743660B}" sibTransId="{6FCCA4C4-9CB7-44A1-9CA8-5BF81B9FE144}"/>
    <dgm:cxn modelId="{F66A1F1A-2968-47DF-807B-2C5C6FDB6614}" srcId="{291F9AEE-AFB8-4072-B521-651F9CC4D8A9}" destId="{0B0602D5-6B81-407D-96A6-DB8F4BE1EADD}" srcOrd="2" destOrd="0" parTransId="{5D92EBAA-DF2C-4D4C-84ED-75AA9F5569C7}" sibTransId="{61E4902E-FD2F-4B09-AC11-AF54F24130A8}"/>
    <dgm:cxn modelId="{4D54FF27-E76F-4AA0-90AA-07FB1099965B}" type="presOf" srcId="{8F3E0CB8-39FD-4E9D-B767-5BCE3FBCB812}" destId="{FCB80B6A-AF28-4601-A351-42BE77A43FBC}" srcOrd="0" destOrd="0" presId="urn:microsoft.com/office/officeart/2008/layout/LinedList"/>
    <dgm:cxn modelId="{5318C24B-8396-4A18-99D0-2437E17562EB}" srcId="{14F9BCAB-7214-4961-9501-109D570FAF2E}" destId="{627353E4-3C89-43BB-94C8-1152DCD4BAE3}" srcOrd="1" destOrd="0" parTransId="{05D33958-894A-41EE-B87C-0A7879A0831A}" sibTransId="{70A0F0A8-FFF7-477F-8EE9-4D4EF0B9CD87}"/>
    <dgm:cxn modelId="{CC6B5919-C76B-4E48-BC7C-7C5341542E61}" srcId="{291F9AEE-AFB8-4072-B521-651F9CC4D8A9}" destId="{CBB31B83-2462-4433-B27F-DF8FA1690153}" srcOrd="7" destOrd="0" parTransId="{F42A1B7F-FAE1-4C21-9008-C3A745B8E806}" sibTransId="{56375352-2F8E-4684-BF08-F09C9936FA53}"/>
    <dgm:cxn modelId="{5EFDB7E8-8CAE-4B26-B9B2-77406A641C9C}" type="presOf" srcId="{E03264C8-82C9-468C-AEC1-9A1A48532521}" destId="{C518B053-6E94-434C-A3EA-BC1828CF8C9A}" srcOrd="0" destOrd="0" presId="urn:microsoft.com/office/officeart/2008/layout/LinedList"/>
    <dgm:cxn modelId="{9500D30A-947F-4760-B6A6-5C1E509902EE}" srcId="{291F9AEE-AFB8-4072-B521-651F9CC4D8A9}" destId="{25FB62FB-DD0D-443E-A0D2-BA61B57ADBC5}" srcOrd="3" destOrd="0" parTransId="{815819EB-4001-4D70-AEC5-B13204FDB65D}" sibTransId="{08A6A936-1D18-4ACE-B4C3-7446CAA95658}"/>
    <dgm:cxn modelId="{5DDAB109-6530-40DE-B490-90507310D0F0}" type="presOf" srcId="{66454517-7533-4B21-BE6C-B650C2B30467}" destId="{E04FF20D-A444-4A80-AFB0-1E0898576A3A}" srcOrd="0" destOrd="0" presId="urn:microsoft.com/office/officeart/2008/layout/LinedList"/>
    <dgm:cxn modelId="{37A40DEB-E553-4A27-B3F5-D41E923C455B}" type="presParOf" srcId="{4565E8F2-3A70-4F1B-BBA4-88F1E548B3FF}" destId="{F47E35F3-CA09-4073-91E3-1035E51FD6DA}" srcOrd="0" destOrd="0" presId="urn:microsoft.com/office/officeart/2008/layout/LinedList"/>
    <dgm:cxn modelId="{7FA40BE3-3DD5-4874-AB42-C764CD9F321D}" type="presParOf" srcId="{4565E8F2-3A70-4F1B-BBA4-88F1E548B3FF}" destId="{3C9021DE-4FCF-4A9C-8769-DA29F4C3B919}" srcOrd="1" destOrd="0" presId="urn:microsoft.com/office/officeart/2008/layout/LinedList"/>
    <dgm:cxn modelId="{0AA5C01C-BBE4-419E-9740-7D05F5334D34}" type="presParOf" srcId="{3C9021DE-4FCF-4A9C-8769-DA29F4C3B919}" destId="{92B34264-E103-41CF-8263-EC7FC4840601}" srcOrd="0" destOrd="0" presId="urn:microsoft.com/office/officeart/2008/layout/LinedList"/>
    <dgm:cxn modelId="{319E2A2C-4557-4F96-BF9E-143DE6CC1AC5}" type="presParOf" srcId="{3C9021DE-4FCF-4A9C-8769-DA29F4C3B919}" destId="{75806B90-3C0B-476C-81D0-AD4250D75C5A}" srcOrd="1" destOrd="0" presId="urn:microsoft.com/office/officeart/2008/layout/LinedList"/>
    <dgm:cxn modelId="{E56A7A64-06A5-41AF-AC7B-D460BDB6EDF4}" type="presParOf" srcId="{75806B90-3C0B-476C-81D0-AD4250D75C5A}" destId="{C02C04EA-129D-45AD-9765-177C1DCD3081}" srcOrd="0" destOrd="0" presId="urn:microsoft.com/office/officeart/2008/layout/LinedList"/>
    <dgm:cxn modelId="{3C580332-0239-4049-B707-DB28ECE0CF95}" type="presParOf" srcId="{75806B90-3C0B-476C-81D0-AD4250D75C5A}" destId="{8BE210CB-ABD8-445B-8BC8-64C1D25FC687}" srcOrd="1" destOrd="0" presId="urn:microsoft.com/office/officeart/2008/layout/LinedList"/>
    <dgm:cxn modelId="{AC4A9418-CF0A-473B-B605-732B76CE8DF1}" type="presParOf" srcId="{8BE210CB-ABD8-445B-8BC8-64C1D25FC687}" destId="{83C0BA3A-144D-477C-919F-56C0511BECA1}" srcOrd="0" destOrd="0" presId="urn:microsoft.com/office/officeart/2008/layout/LinedList"/>
    <dgm:cxn modelId="{8DF3766B-FC0D-4ED5-A9E3-C9D0A571751D}" type="presParOf" srcId="{8BE210CB-ABD8-445B-8BC8-64C1D25FC687}" destId="{B9292CDA-96F9-4AD6-9769-139443BC154D}" srcOrd="1" destOrd="0" presId="urn:microsoft.com/office/officeart/2008/layout/LinedList"/>
    <dgm:cxn modelId="{BDD4C149-5E6A-45AA-AA56-A4AE4F5E873E}" type="presParOf" srcId="{8BE210CB-ABD8-445B-8BC8-64C1D25FC687}" destId="{D7530FF8-25E9-4850-B6DE-466C60DD9C1E}" srcOrd="2" destOrd="0" presId="urn:microsoft.com/office/officeart/2008/layout/LinedList"/>
    <dgm:cxn modelId="{F10D732B-DD66-4BFE-96C7-A48B516E3820}" type="presParOf" srcId="{75806B90-3C0B-476C-81D0-AD4250D75C5A}" destId="{D23812C8-1680-4A20-8BAB-F7D27B284620}" srcOrd="2" destOrd="0" presId="urn:microsoft.com/office/officeart/2008/layout/LinedList"/>
    <dgm:cxn modelId="{0ED08E7D-6641-424F-8DD5-922B3C7F9D93}" type="presParOf" srcId="{75806B90-3C0B-476C-81D0-AD4250D75C5A}" destId="{DC111A7A-135D-4B79-BD93-A827B1A21BD5}" srcOrd="3" destOrd="0" presId="urn:microsoft.com/office/officeart/2008/layout/LinedList"/>
    <dgm:cxn modelId="{5DAACD5C-F971-4698-B379-EF3F511AE131}" type="presParOf" srcId="{75806B90-3C0B-476C-81D0-AD4250D75C5A}" destId="{A8775A25-DA67-41C2-BF86-4A8C9C43C0FE}" srcOrd="4" destOrd="0" presId="urn:microsoft.com/office/officeart/2008/layout/LinedList"/>
    <dgm:cxn modelId="{DA3AA0AE-91CC-4268-8804-561930DEB818}" type="presParOf" srcId="{A8775A25-DA67-41C2-BF86-4A8C9C43C0FE}" destId="{1C1CAE7C-50A0-4FC3-B8D5-C3F8EAF7759B}" srcOrd="0" destOrd="0" presId="urn:microsoft.com/office/officeart/2008/layout/LinedList"/>
    <dgm:cxn modelId="{3239E4F6-9D71-444A-AC9F-BD3111B9FDC1}" type="presParOf" srcId="{A8775A25-DA67-41C2-BF86-4A8C9C43C0FE}" destId="{756E5004-D451-43D5-A1B1-8BAAECD1954A}" srcOrd="1" destOrd="0" presId="urn:microsoft.com/office/officeart/2008/layout/LinedList"/>
    <dgm:cxn modelId="{C8F02070-392F-4E27-A66B-D859447478F3}" type="presParOf" srcId="{A8775A25-DA67-41C2-BF86-4A8C9C43C0FE}" destId="{7F456F57-EEDD-4415-9FA2-462A0170A7F6}" srcOrd="2" destOrd="0" presId="urn:microsoft.com/office/officeart/2008/layout/LinedList"/>
    <dgm:cxn modelId="{C054DA34-A1FB-48E4-B865-A005531E21D7}" type="presParOf" srcId="{75806B90-3C0B-476C-81D0-AD4250D75C5A}" destId="{A1776CBC-6D6F-49D5-8F13-C662F419CA78}" srcOrd="5" destOrd="0" presId="urn:microsoft.com/office/officeart/2008/layout/LinedList"/>
    <dgm:cxn modelId="{8FC9B02D-CF74-4F4E-AABF-0DABEB84017F}" type="presParOf" srcId="{75806B90-3C0B-476C-81D0-AD4250D75C5A}" destId="{E018933E-444E-4C5F-B0FC-2963BB458279}" srcOrd="6" destOrd="0" presId="urn:microsoft.com/office/officeart/2008/layout/LinedList"/>
    <dgm:cxn modelId="{BA1ABC8A-242B-414F-A276-4943B3DA8F39}" type="presParOf" srcId="{75806B90-3C0B-476C-81D0-AD4250D75C5A}" destId="{2BCEF7CB-E058-445C-84E2-50514CA2FF74}" srcOrd="7" destOrd="0" presId="urn:microsoft.com/office/officeart/2008/layout/LinedList"/>
    <dgm:cxn modelId="{159B7B40-EECD-47CF-BA82-78A261DA5C55}" type="presParOf" srcId="{2BCEF7CB-E058-445C-84E2-50514CA2FF74}" destId="{E67ECCDB-7E4C-4805-9AC3-588946BDE9E9}" srcOrd="0" destOrd="0" presId="urn:microsoft.com/office/officeart/2008/layout/LinedList"/>
    <dgm:cxn modelId="{184BEA1A-F588-4011-8F1E-19E5891B1B36}" type="presParOf" srcId="{2BCEF7CB-E058-445C-84E2-50514CA2FF74}" destId="{22967C55-A39E-4538-B47E-BC9D4AA3A0CF}" srcOrd="1" destOrd="0" presId="urn:microsoft.com/office/officeart/2008/layout/LinedList"/>
    <dgm:cxn modelId="{0FE88379-45A1-4036-B0AE-0C95DAAE774C}" type="presParOf" srcId="{2BCEF7CB-E058-445C-84E2-50514CA2FF74}" destId="{BA9C58BF-0920-4776-891E-5F034E8E382B}" srcOrd="2" destOrd="0" presId="urn:microsoft.com/office/officeart/2008/layout/LinedList"/>
    <dgm:cxn modelId="{D5490C8C-F691-4FED-877A-C041F8C2897C}" type="presParOf" srcId="{75806B90-3C0B-476C-81D0-AD4250D75C5A}" destId="{ED26E0AA-4DCA-4925-AD30-26519B714EC0}" srcOrd="8" destOrd="0" presId="urn:microsoft.com/office/officeart/2008/layout/LinedList"/>
    <dgm:cxn modelId="{5E3F8363-4472-4059-BEC1-A410DFA15BEB}" type="presParOf" srcId="{75806B90-3C0B-476C-81D0-AD4250D75C5A}" destId="{7B8325D7-3214-4450-803A-0A41939E1591}" srcOrd="9" destOrd="0" presId="urn:microsoft.com/office/officeart/2008/layout/LinedList"/>
    <dgm:cxn modelId="{DCA4A0FA-AEAD-4BC4-9A28-473B2DB273F3}" type="presParOf" srcId="{75806B90-3C0B-476C-81D0-AD4250D75C5A}" destId="{110ED787-79F4-426A-893F-559DAE8B12F3}" srcOrd="10" destOrd="0" presId="urn:microsoft.com/office/officeart/2008/layout/LinedList"/>
    <dgm:cxn modelId="{1B7706F5-4720-4459-8D04-0A0D517C3674}" type="presParOf" srcId="{110ED787-79F4-426A-893F-559DAE8B12F3}" destId="{663CCDA8-97E0-456E-95E5-C3657ED62461}" srcOrd="0" destOrd="0" presId="urn:microsoft.com/office/officeart/2008/layout/LinedList"/>
    <dgm:cxn modelId="{3ECBD276-96A9-4B0D-A0D4-78157F63D274}" type="presParOf" srcId="{110ED787-79F4-426A-893F-559DAE8B12F3}" destId="{E04FF20D-A444-4A80-AFB0-1E0898576A3A}" srcOrd="1" destOrd="0" presId="urn:microsoft.com/office/officeart/2008/layout/LinedList"/>
    <dgm:cxn modelId="{5DA220CA-EE8B-49CB-B301-9A81ED3902C9}" type="presParOf" srcId="{110ED787-79F4-426A-893F-559DAE8B12F3}" destId="{F1144CC4-49E2-4517-91FA-26BF9F719613}" srcOrd="2" destOrd="0" presId="urn:microsoft.com/office/officeart/2008/layout/LinedList"/>
    <dgm:cxn modelId="{2B51B42E-3974-40EA-923D-76949FB089CF}" type="presParOf" srcId="{75806B90-3C0B-476C-81D0-AD4250D75C5A}" destId="{330CC78E-84D6-4FCB-87A7-D69B4A643729}" srcOrd="11" destOrd="0" presId="urn:microsoft.com/office/officeart/2008/layout/LinedList"/>
    <dgm:cxn modelId="{24E094E4-CA90-4322-97C7-913353AA6ADD}" type="presParOf" srcId="{75806B90-3C0B-476C-81D0-AD4250D75C5A}" destId="{EDDACC02-32AB-4DF5-9F37-19A2F9929327}" srcOrd="12" destOrd="0" presId="urn:microsoft.com/office/officeart/2008/layout/LinedList"/>
    <dgm:cxn modelId="{59344299-685F-4C44-9BE8-25E75BB2E039}" type="presParOf" srcId="{75806B90-3C0B-476C-81D0-AD4250D75C5A}" destId="{6EF0488A-4C25-4C94-B9EA-AC1EB7ED8055}" srcOrd="13" destOrd="0" presId="urn:microsoft.com/office/officeart/2008/layout/LinedList"/>
    <dgm:cxn modelId="{C8A3AB27-3CB9-4829-A803-D0AB5FD1FA5B}" type="presParOf" srcId="{6EF0488A-4C25-4C94-B9EA-AC1EB7ED8055}" destId="{3A4BBF76-AAA0-4F03-8C72-29C3AF0EC2D0}" srcOrd="0" destOrd="0" presId="urn:microsoft.com/office/officeart/2008/layout/LinedList"/>
    <dgm:cxn modelId="{99C4B24C-6BA5-4188-ADF0-4F3AF2C96CC1}" type="presParOf" srcId="{6EF0488A-4C25-4C94-B9EA-AC1EB7ED8055}" destId="{7BFA0CF9-4837-4CE0-81AD-7DB735AC91EF}" srcOrd="1" destOrd="0" presId="urn:microsoft.com/office/officeart/2008/layout/LinedList"/>
    <dgm:cxn modelId="{F04FDE56-4E3A-4123-B4D7-4DD6FF0F7234}" type="presParOf" srcId="{6EF0488A-4C25-4C94-B9EA-AC1EB7ED8055}" destId="{413662B7-B077-489D-8071-F04B7A6F5404}" srcOrd="2" destOrd="0" presId="urn:microsoft.com/office/officeart/2008/layout/LinedList"/>
    <dgm:cxn modelId="{B3557081-62DB-4F84-A948-40525D674349}" type="presParOf" srcId="{75806B90-3C0B-476C-81D0-AD4250D75C5A}" destId="{5D5AD77D-D181-49CF-923E-A12FD4298019}" srcOrd="14" destOrd="0" presId="urn:microsoft.com/office/officeart/2008/layout/LinedList"/>
    <dgm:cxn modelId="{EFD8609A-A0B0-4A26-BCCC-26F08F551CEB}" type="presParOf" srcId="{75806B90-3C0B-476C-81D0-AD4250D75C5A}" destId="{F3B24715-479A-4001-9790-1C07F3EAD8E4}" srcOrd="15" destOrd="0" presId="urn:microsoft.com/office/officeart/2008/layout/LinedList"/>
    <dgm:cxn modelId="{3AA89EEE-737D-423D-99FB-117BCFC94915}" type="presParOf" srcId="{75806B90-3C0B-476C-81D0-AD4250D75C5A}" destId="{44BE1780-93B8-48DC-8A7C-A64DF37E7970}" srcOrd="16" destOrd="0" presId="urn:microsoft.com/office/officeart/2008/layout/LinedList"/>
    <dgm:cxn modelId="{526A0786-DD73-4DEB-8E26-B1F3589DE941}" type="presParOf" srcId="{44BE1780-93B8-48DC-8A7C-A64DF37E7970}" destId="{2A98BFDF-A304-44F6-8107-0403CE80B70F}" srcOrd="0" destOrd="0" presId="urn:microsoft.com/office/officeart/2008/layout/LinedList"/>
    <dgm:cxn modelId="{EB886126-9855-4C11-A921-0FC22A00D23D}" type="presParOf" srcId="{44BE1780-93B8-48DC-8A7C-A64DF37E7970}" destId="{439CABDE-FD09-4BDA-A190-3E37F988F666}" srcOrd="1" destOrd="0" presId="urn:microsoft.com/office/officeart/2008/layout/LinedList"/>
    <dgm:cxn modelId="{7097E5A4-6E65-4AFA-A441-694307B6DC29}" type="presParOf" srcId="{44BE1780-93B8-48DC-8A7C-A64DF37E7970}" destId="{48BD9D54-F1E9-4BC7-8C97-FC83240FDCEE}" srcOrd="2" destOrd="0" presId="urn:microsoft.com/office/officeart/2008/layout/LinedList"/>
    <dgm:cxn modelId="{7D8AF46F-176E-4481-A6F4-3B7F7532CDFF}" type="presParOf" srcId="{75806B90-3C0B-476C-81D0-AD4250D75C5A}" destId="{22247471-4CEB-48E8-BF89-E3CC6E1B2AC6}" srcOrd="17" destOrd="0" presId="urn:microsoft.com/office/officeart/2008/layout/LinedList"/>
    <dgm:cxn modelId="{A0AA3B34-497F-4A25-BA9F-06259ECC3F05}" type="presParOf" srcId="{75806B90-3C0B-476C-81D0-AD4250D75C5A}" destId="{320EA555-0C1A-4FB8-A8CD-F2F18F8AA21F}" srcOrd="18" destOrd="0" presId="urn:microsoft.com/office/officeart/2008/layout/LinedList"/>
    <dgm:cxn modelId="{0441F12B-0037-4E53-AF4E-13948B5832F9}" type="presParOf" srcId="{4565E8F2-3A70-4F1B-BBA4-88F1E548B3FF}" destId="{AE5DA60E-6254-41B1-97A2-A09CA5589BA9}" srcOrd="2" destOrd="0" presId="urn:microsoft.com/office/officeart/2008/layout/LinedList"/>
    <dgm:cxn modelId="{484CA969-E321-4749-81DC-CA4BCB23F0CA}" type="presParOf" srcId="{4565E8F2-3A70-4F1B-BBA4-88F1E548B3FF}" destId="{271275CB-36A9-4CE9-AD99-7C9F9466CEDB}" srcOrd="3" destOrd="0" presId="urn:microsoft.com/office/officeart/2008/layout/LinedList"/>
    <dgm:cxn modelId="{2378E3E3-CEFC-4503-AEAB-158CAE889463}" type="presParOf" srcId="{271275CB-36A9-4CE9-AD99-7C9F9466CEDB}" destId="{2AC7D3FB-979F-4473-A375-C0FB561759F9}" srcOrd="0" destOrd="0" presId="urn:microsoft.com/office/officeart/2008/layout/LinedList"/>
    <dgm:cxn modelId="{748FB631-7CA3-4971-AB35-077ADD93B61F}" type="presParOf" srcId="{271275CB-36A9-4CE9-AD99-7C9F9466CEDB}" destId="{6D220CD5-04A5-486A-BF67-233510A47E33}" srcOrd="1" destOrd="0" presId="urn:microsoft.com/office/officeart/2008/layout/LinedList"/>
    <dgm:cxn modelId="{890D616E-99A1-4C0F-8D0B-F063401D9A42}" type="presParOf" srcId="{6D220CD5-04A5-486A-BF67-233510A47E33}" destId="{9BB4D341-4EFC-46EA-A2B5-653A550B047F}" srcOrd="0" destOrd="0" presId="urn:microsoft.com/office/officeart/2008/layout/LinedList"/>
    <dgm:cxn modelId="{D744F70F-89DC-4D36-8417-74F5418FB2E7}" type="presParOf" srcId="{6D220CD5-04A5-486A-BF67-233510A47E33}" destId="{64BC0595-8E53-4F21-95E1-3345005A39EA}" srcOrd="1" destOrd="0" presId="urn:microsoft.com/office/officeart/2008/layout/LinedList"/>
    <dgm:cxn modelId="{386110D1-4C3B-4E56-B490-912E4C585A21}" type="presParOf" srcId="{64BC0595-8E53-4F21-95E1-3345005A39EA}" destId="{44C39067-13C8-4593-B122-F073AD433A80}" srcOrd="0" destOrd="0" presId="urn:microsoft.com/office/officeart/2008/layout/LinedList"/>
    <dgm:cxn modelId="{A9F403AC-85F8-4A59-9183-98CCBE5018C3}" type="presParOf" srcId="{64BC0595-8E53-4F21-95E1-3345005A39EA}" destId="{C518B053-6E94-434C-A3EA-BC1828CF8C9A}" srcOrd="1" destOrd="0" presId="urn:microsoft.com/office/officeart/2008/layout/LinedList"/>
    <dgm:cxn modelId="{0B485A43-6407-4763-BCA8-C597CA436491}" type="presParOf" srcId="{64BC0595-8E53-4F21-95E1-3345005A39EA}" destId="{A8158EFF-81A9-410C-892C-4E6089C5C4E7}" srcOrd="2" destOrd="0" presId="urn:microsoft.com/office/officeart/2008/layout/LinedList"/>
    <dgm:cxn modelId="{3005F196-D128-404A-9975-3748195F0F67}" type="presParOf" srcId="{6D220CD5-04A5-486A-BF67-233510A47E33}" destId="{110D1158-F1BB-4AC6-8F5E-DCB51F2F5B95}" srcOrd="2" destOrd="0" presId="urn:microsoft.com/office/officeart/2008/layout/LinedList"/>
    <dgm:cxn modelId="{F4ECBB7D-A5B9-44DE-ACB2-239CBD3E5C39}" type="presParOf" srcId="{6D220CD5-04A5-486A-BF67-233510A47E33}" destId="{61D600AA-423F-449E-AC26-1F2FE811DC48}" srcOrd="3" destOrd="0" presId="urn:microsoft.com/office/officeart/2008/layout/LinedList"/>
    <dgm:cxn modelId="{E0DFCC83-7D96-4047-A275-EC3AA4EC2B6D}" type="presParOf" srcId="{6D220CD5-04A5-486A-BF67-233510A47E33}" destId="{092F7824-0694-4A41-8519-DB6DA6DF94CB}" srcOrd="4" destOrd="0" presId="urn:microsoft.com/office/officeart/2008/layout/LinedList"/>
    <dgm:cxn modelId="{D9EAEE07-A7C2-4B51-AD0E-69BC4D9BA66A}" type="presParOf" srcId="{092F7824-0694-4A41-8519-DB6DA6DF94CB}" destId="{0D28466D-8C9E-4B01-AB50-A37E1FB11F97}" srcOrd="0" destOrd="0" presId="urn:microsoft.com/office/officeart/2008/layout/LinedList"/>
    <dgm:cxn modelId="{1254BA0D-97BE-407C-AC3A-39E69A24809C}" type="presParOf" srcId="{092F7824-0694-4A41-8519-DB6DA6DF94CB}" destId="{3564B42F-1FB3-441E-B2A1-2BBF92E232D7}" srcOrd="1" destOrd="0" presId="urn:microsoft.com/office/officeart/2008/layout/LinedList"/>
    <dgm:cxn modelId="{5AFB124D-38F9-4471-A9A4-51C83156F3AD}" type="presParOf" srcId="{092F7824-0694-4A41-8519-DB6DA6DF94CB}" destId="{A817A6A6-234E-4316-BC19-76BE4979C192}" srcOrd="2" destOrd="0" presId="urn:microsoft.com/office/officeart/2008/layout/LinedList"/>
    <dgm:cxn modelId="{B1D15178-9B4D-4625-AD09-964247C5F99B}" type="presParOf" srcId="{6D220CD5-04A5-486A-BF67-233510A47E33}" destId="{7C4A96DC-67E1-43F2-A095-745552B54CB0}" srcOrd="5" destOrd="0" presId="urn:microsoft.com/office/officeart/2008/layout/LinedList"/>
    <dgm:cxn modelId="{142677FD-F4E2-4D5D-B7CF-E3DD8EB4BDAC}" type="presParOf" srcId="{6D220CD5-04A5-486A-BF67-233510A47E33}" destId="{EEE0A74E-2C7E-4E5C-A423-0A0D317190F8}" srcOrd="6" destOrd="0" presId="urn:microsoft.com/office/officeart/2008/layout/LinedList"/>
    <dgm:cxn modelId="{429E18A8-FA11-4975-B176-00E862D98D83}" type="presParOf" srcId="{6D220CD5-04A5-486A-BF67-233510A47E33}" destId="{B6CC60EF-C6A9-4DF2-BD2B-9E5F0BA11E10}" srcOrd="7" destOrd="0" presId="urn:microsoft.com/office/officeart/2008/layout/LinedList"/>
    <dgm:cxn modelId="{8B5E16EB-8FB8-4EDE-96BC-5FAE6BBBD2CA}" type="presParOf" srcId="{B6CC60EF-C6A9-4DF2-BD2B-9E5F0BA11E10}" destId="{19EA0E61-56AB-45F3-985F-F8E073402EEB}" srcOrd="0" destOrd="0" presId="urn:microsoft.com/office/officeart/2008/layout/LinedList"/>
    <dgm:cxn modelId="{4CB35328-7F03-4604-8607-281C62D23A85}" type="presParOf" srcId="{B6CC60EF-C6A9-4DF2-BD2B-9E5F0BA11E10}" destId="{772D760D-92C1-4C71-B977-582311F5CF84}" srcOrd="1" destOrd="0" presId="urn:microsoft.com/office/officeart/2008/layout/LinedList"/>
    <dgm:cxn modelId="{2109CA92-01E5-4703-A94F-FE3CC3DF3AAC}" type="presParOf" srcId="{B6CC60EF-C6A9-4DF2-BD2B-9E5F0BA11E10}" destId="{D0CAFFC4-337C-4151-BDD1-527F844C5B60}" srcOrd="2" destOrd="0" presId="urn:microsoft.com/office/officeart/2008/layout/LinedList"/>
    <dgm:cxn modelId="{22C351E7-EA66-4A32-9189-192D6520F02D}" type="presParOf" srcId="{6D220CD5-04A5-486A-BF67-233510A47E33}" destId="{EAEF5D89-93C2-4746-8B21-27DC0BF7F20C}" srcOrd="8" destOrd="0" presId="urn:microsoft.com/office/officeart/2008/layout/LinedList"/>
    <dgm:cxn modelId="{792BAD80-620F-49DC-9915-F53DACCA3485}" type="presParOf" srcId="{6D220CD5-04A5-486A-BF67-233510A47E33}" destId="{CCDE6C1D-6F3A-47C2-9109-3719125EBE35}" srcOrd="9" destOrd="0" presId="urn:microsoft.com/office/officeart/2008/layout/LinedList"/>
    <dgm:cxn modelId="{D9F1957F-4380-46CD-8D7C-4C36A9D99397}" type="presParOf" srcId="{6D220CD5-04A5-486A-BF67-233510A47E33}" destId="{70E2A22F-B0A0-4E6D-9E84-3129E988CC24}" srcOrd="10" destOrd="0" presId="urn:microsoft.com/office/officeart/2008/layout/LinedList"/>
    <dgm:cxn modelId="{7A10F6E1-9482-4776-9DC3-11E5926549BC}" type="presParOf" srcId="{70E2A22F-B0A0-4E6D-9E84-3129E988CC24}" destId="{0F3D0726-C1DC-42C2-AFF7-A0C8B4DAEEC7}" srcOrd="0" destOrd="0" presId="urn:microsoft.com/office/officeart/2008/layout/LinedList"/>
    <dgm:cxn modelId="{C01AD68B-19FE-44EA-AC6C-FFDAB1681754}" type="presParOf" srcId="{70E2A22F-B0A0-4E6D-9E84-3129E988CC24}" destId="{058440F4-87D1-4E76-81DB-C63765FA7F58}" srcOrd="1" destOrd="0" presId="urn:microsoft.com/office/officeart/2008/layout/LinedList"/>
    <dgm:cxn modelId="{617F4C0D-A75C-49BC-B917-721EF9ED650C}" type="presParOf" srcId="{70E2A22F-B0A0-4E6D-9E84-3129E988CC24}" destId="{D92078A7-7327-4AAC-97AA-48E1A2893928}" srcOrd="2" destOrd="0" presId="urn:microsoft.com/office/officeart/2008/layout/LinedList"/>
    <dgm:cxn modelId="{517BEC43-EE9D-457B-BF28-BBA84FD711D3}" type="presParOf" srcId="{6D220CD5-04A5-486A-BF67-233510A47E33}" destId="{A25CFAAF-FCB1-467F-8043-D65D6568107F}" srcOrd="11" destOrd="0" presId="urn:microsoft.com/office/officeart/2008/layout/LinedList"/>
    <dgm:cxn modelId="{1DAF3D98-7535-4C56-A3A8-B3404EDEAE95}" type="presParOf" srcId="{6D220CD5-04A5-486A-BF67-233510A47E33}" destId="{C84B1F73-6F8D-422B-9BD1-C1E45CE434B6}" srcOrd="12" destOrd="0" presId="urn:microsoft.com/office/officeart/2008/layout/LinedList"/>
    <dgm:cxn modelId="{0EBA5773-547E-4C3A-BBB4-09BA0A3740BC}" type="presParOf" srcId="{4565E8F2-3A70-4F1B-BBA4-88F1E548B3FF}" destId="{F6A9B539-AA6A-4C4C-B186-2D3C6831A538}" srcOrd="4" destOrd="0" presId="urn:microsoft.com/office/officeart/2008/layout/LinedList"/>
    <dgm:cxn modelId="{11B07287-3465-4CBC-BFFB-7842A856A953}" type="presParOf" srcId="{4565E8F2-3A70-4F1B-BBA4-88F1E548B3FF}" destId="{C3C17051-A0BB-4E2C-8432-95BE450617CF}" srcOrd="5" destOrd="0" presId="urn:microsoft.com/office/officeart/2008/layout/LinedList"/>
    <dgm:cxn modelId="{495092FB-849E-44D3-990A-4DD33CF20DDE}" type="presParOf" srcId="{C3C17051-A0BB-4E2C-8432-95BE450617CF}" destId="{B25ADE8B-285C-477F-9D69-F58866186DCE}" srcOrd="0" destOrd="0" presId="urn:microsoft.com/office/officeart/2008/layout/LinedList"/>
    <dgm:cxn modelId="{720A90D5-B2F9-4EB2-85E5-552FC9FA5379}" type="presParOf" srcId="{C3C17051-A0BB-4E2C-8432-95BE450617CF}" destId="{4774DD02-DA2F-4F16-9412-0C33F725102B}" srcOrd="1" destOrd="0" presId="urn:microsoft.com/office/officeart/2008/layout/LinedList"/>
    <dgm:cxn modelId="{06389A7F-37D2-4136-BABE-D6742AD9ADF2}" type="presParOf" srcId="{4774DD02-DA2F-4F16-9412-0C33F725102B}" destId="{AF85FBBC-CEB4-4A16-ABA2-2A6122D46011}" srcOrd="0" destOrd="0" presId="urn:microsoft.com/office/officeart/2008/layout/LinedList"/>
    <dgm:cxn modelId="{0B470EEB-A689-4A56-8C91-51B54EFDF04F}" type="presParOf" srcId="{4774DD02-DA2F-4F16-9412-0C33F725102B}" destId="{48632CB2-8E7A-4414-A41A-FC099AF3F43E}" srcOrd="1" destOrd="0" presId="urn:microsoft.com/office/officeart/2008/layout/LinedList"/>
    <dgm:cxn modelId="{D542497B-87C2-4420-A48D-66BC6B737167}" type="presParOf" srcId="{48632CB2-8E7A-4414-A41A-FC099AF3F43E}" destId="{AE6FE4C3-AEA1-43EF-A79D-3046331D723B}" srcOrd="0" destOrd="0" presId="urn:microsoft.com/office/officeart/2008/layout/LinedList"/>
    <dgm:cxn modelId="{9FA1BFB5-C298-4021-9E86-2790639E13D9}" type="presParOf" srcId="{48632CB2-8E7A-4414-A41A-FC099AF3F43E}" destId="{FCB80B6A-AF28-4601-A351-42BE77A43FBC}" srcOrd="1" destOrd="0" presId="urn:microsoft.com/office/officeart/2008/layout/LinedList"/>
    <dgm:cxn modelId="{FB12404B-37B6-4ED0-82AB-0F3714B1DC89}" type="presParOf" srcId="{48632CB2-8E7A-4414-A41A-FC099AF3F43E}" destId="{C378E9D2-F0F8-4591-B924-46156DC3026B}" srcOrd="2" destOrd="0" presId="urn:microsoft.com/office/officeart/2008/layout/LinedList"/>
    <dgm:cxn modelId="{D2C915C3-EA4F-48C4-8C8F-2EE8FB3964FA}" type="presParOf" srcId="{4774DD02-DA2F-4F16-9412-0C33F725102B}" destId="{75B2E011-8CDD-4F55-A8CE-8330FA2E6F1A}" srcOrd="2" destOrd="0" presId="urn:microsoft.com/office/officeart/2008/layout/LinedList"/>
    <dgm:cxn modelId="{6BB45D5A-234E-4750-9CED-D25940365901}" type="presParOf" srcId="{4774DD02-DA2F-4F16-9412-0C33F725102B}" destId="{E4A02952-BE53-4297-91B6-FE0B878B9A2F}" srcOrd="3" destOrd="0" presId="urn:microsoft.com/office/officeart/2008/layout/LinedList"/>
    <dgm:cxn modelId="{E06664B2-299F-4A2F-9E03-4A19D5F0EA25}" type="presParOf" srcId="{4774DD02-DA2F-4F16-9412-0C33F725102B}" destId="{1B11C9E0-B769-43DE-B1D3-E2FFE37DB5C8}" srcOrd="4" destOrd="0" presId="urn:microsoft.com/office/officeart/2008/layout/LinedList"/>
    <dgm:cxn modelId="{A77EBA06-6184-4CEE-9FC2-4A12F6F6262C}" type="presParOf" srcId="{1B11C9E0-B769-43DE-B1D3-E2FFE37DB5C8}" destId="{278113BA-42F4-4C94-B957-923F94789A82}" srcOrd="0" destOrd="0" presId="urn:microsoft.com/office/officeart/2008/layout/LinedList"/>
    <dgm:cxn modelId="{CCB49DF6-8B85-41AC-993E-6671DBE92924}" type="presParOf" srcId="{1B11C9E0-B769-43DE-B1D3-E2FFE37DB5C8}" destId="{90A7DE89-AF1D-4F37-A108-8CAF2DC94E31}" srcOrd="1" destOrd="0" presId="urn:microsoft.com/office/officeart/2008/layout/LinedList"/>
    <dgm:cxn modelId="{CD2F2310-FC21-4C38-BB8F-E8D743156AEE}" type="presParOf" srcId="{1B11C9E0-B769-43DE-B1D3-E2FFE37DB5C8}" destId="{F9CCA740-0EE6-4736-B800-27C255ABFF78}" srcOrd="2" destOrd="0" presId="urn:microsoft.com/office/officeart/2008/layout/LinedList"/>
    <dgm:cxn modelId="{2A5154B2-B1F5-4DF0-8352-87831C6AFCD9}" type="presParOf" srcId="{4774DD02-DA2F-4F16-9412-0C33F725102B}" destId="{61437FC3-2EEB-407F-B0CA-8F4B341342AD}" srcOrd="5" destOrd="0" presId="urn:microsoft.com/office/officeart/2008/layout/LinedList"/>
    <dgm:cxn modelId="{958BCF04-D1EF-4FDC-BC7C-214E41CBC65B}" type="presParOf" srcId="{4774DD02-DA2F-4F16-9412-0C33F725102B}" destId="{62989A5B-BC0C-4B22-89D1-8D4725C6DA6C}" srcOrd="6" destOrd="0" presId="urn:microsoft.com/office/officeart/2008/layout/LinedList"/>
    <dgm:cxn modelId="{DC6D2393-0400-4F2B-97A9-47C5EC7FB2A5}" type="presParOf" srcId="{4774DD02-DA2F-4F16-9412-0C33F725102B}" destId="{162FB716-DC83-4DBA-88F7-1A2D44FE252D}" srcOrd="7" destOrd="0" presId="urn:microsoft.com/office/officeart/2008/layout/LinedList"/>
    <dgm:cxn modelId="{71F0C181-8A84-4314-946A-7024CADE401D}" type="presParOf" srcId="{162FB716-DC83-4DBA-88F7-1A2D44FE252D}" destId="{BFD1BD87-96D3-4E61-A60D-551122256233}" srcOrd="0" destOrd="0" presId="urn:microsoft.com/office/officeart/2008/layout/LinedList"/>
    <dgm:cxn modelId="{C71C08C6-BD3E-4374-8C00-FEAB89F2F46D}" type="presParOf" srcId="{162FB716-DC83-4DBA-88F7-1A2D44FE252D}" destId="{F60EC0D3-74FF-44D5-BBE3-DB3959E19EA8}" srcOrd="1" destOrd="0" presId="urn:microsoft.com/office/officeart/2008/layout/LinedList"/>
    <dgm:cxn modelId="{35D27A93-A0F5-4D3E-B03C-01064FF7E1CA}" type="presParOf" srcId="{162FB716-DC83-4DBA-88F7-1A2D44FE252D}" destId="{7FC7E55A-4206-4BAD-A939-37EB3C28CACA}" srcOrd="2" destOrd="0" presId="urn:microsoft.com/office/officeart/2008/layout/LinedList"/>
    <dgm:cxn modelId="{88FD9C10-CC6F-46BF-A4D7-09E570E404DF}" type="presParOf" srcId="{4774DD02-DA2F-4F16-9412-0C33F725102B}" destId="{CA77D3A6-3F3F-4008-B433-66082C43DE50}" srcOrd="8" destOrd="0" presId="urn:microsoft.com/office/officeart/2008/layout/LinedList"/>
    <dgm:cxn modelId="{3E0D189F-3FAC-4B88-B294-48529EEBFFC8}" type="presParOf" srcId="{4774DD02-DA2F-4F16-9412-0C33F725102B}" destId="{7CCB3FBF-7E97-4DBC-BEA9-E2386E0CDE15}" srcOrd="9" destOrd="0" presId="urn:microsoft.com/office/officeart/2008/layout/LinedList"/>
    <dgm:cxn modelId="{3AE22619-7B4D-4A93-853B-4F7451279A54}" type="presParOf" srcId="{4774DD02-DA2F-4F16-9412-0C33F725102B}" destId="{DB330943-9792-4B12-836C-CC7BBF7DC4CF}" srcOrd="10" destOrd="0" presId="urn:microsoft.com/office/officeart/2008/layout/LinedList"/>
    <dgm:cxn modelId="{1B4C7691-D211-4BD3-AA51-C5BE6F02D874}" type="presParOf" srcId="{DB330943-9792-4B12-836C-CC7BBF7DC4CF}" destId="{DF1EF678-0865-4AE2-8A02-D3785ECB6B88}" srcOrd="0" destOrd="0" presId="urn:microsoft.com/office/officeart/2008/layout/LinedList"/>
    <dgm:cxn modelId="{7209EBFF-FEB1-4E83-BEB1-492E6C020F37}" type="presParOf" srcId="{DB330943-9792-4B12-836C-CC7BBF7DC4CF}" destId="{BBBADE52-6700-46D0-B615-E8E266678022}" srcOrd="1" destOrd="0" presId="urn:microsoft.com/office/officeart/2008/layout/LinedList"/>
    <dgm:cxn modelId="{7D6EF54B-AEDA-4A70-B541-D334AC55DA9A}" type="presParOf" srcId="{DB330943-9792-4B12-836C-CC7BBF7DC4CF}" destId="{BF980D00-9033-4C24-8C19-5CBCDAA02E44}" srcOrd="2" destOrd="0" presId="urn:microsoft.com/office/officeart/2008/layout/LinedList"/>
    <dgm:cxn modelId="{FD2ACDF9-009F-4FC2-BE95-99AB8EF96D1D}" type="presParOf" srcId="{4774DD02-DA2F-4F16-9412-0C33F725102B}" destId="{2850CEAB-417D-4B10-9112-AA16070C759A}" srcOrd="11" destOrd="0" presId="urn:microsoft.com/office/officeart/2008/layout/LinedList"/>
    <dgm:cxn modelId="{3F86D9C5-DE19-46E2-8700-F4CFAA53EDF4}" type="presParOf" srcId="{4774DD02-DA2F-4F16-9412-0C33F725102B}" destId="{D22A5149-069C-4735-8F59-8E355DBCD5F7}" srcOrd="12" destOrd="0" presId="urn:microsoft.com/office/officeart/2008/layout/LinedList"/>
    <dgm:cxn modelId="{06B45A15-6D9E-4AAD-B2B9-5162ADBD61F0}" type="presParOf" srcId="{4774DD02-DA2F-4F16-9412-0C33F725102B}" destId="{CBBEDB4E-7A66-479A-91ED-8FFF68EE5DB8}" srcOrd="13" destOrd="0" presId="urn:microsoft.com/office/officeart/2008/layout/LinedList"/>
    <dgm:cxn modelId="{597ABF21-B31B-435C-89E7-E8339E4BE5C9}" type="presParOf" srcId="{CBBEDB4E-7A66-479A-91ED-8FFF68EE5DB8}" destId="{6B671367-5922-4740-9F5B-696D6AF724E2}" srcOrd="0" destOrd="0" presId="urn:microsoft.com/office/officeart/2008/layout/LinedList"/>
    <dgm:cxn modelId="{25B0463C-4788-45FB-B3A8-F4B9C00A961F}" type="presParOf" srcId="{CBBEDB4E-7A66-479A-91ED-8FFF68EE5DB8}" destId="{C913B269-B567-44DC-9CBB-C7FCA32CC208}" srcOrd="1" destOrd="0" presId="urn:microsoft.com/office/officeart/2008/layout/LinedList"/>
    <dgm:cxn modelId="{3EF69712-ABB9-4349-8E66-65171F975C43}" type="presParOf" srcId="{CBBEDB4E-7A66-479A-91ED-8FFF68EE5DB8}" destId="{1EFB774B-C5CD-4BE2-AB18-04B167AE13FD}" srcOrd="2" destOrd="0" presId="urn:microsoft.com/office/officeart/2008/layout/LinedList"/>
    <dgm:cxn modelId="{EC171734-1C64-4D29-9F88-AF9903E2C10A}" type="presParOf" srcId="{4774DD02-DA2F-4F16-9412-0C33F725102B}" destId="{D57775E7-C77F-42C6-8F54-2EED8D7D0901}" srcOrd="14" destOrd="0" presId="urn:microsoft.com/office/officeart/2008/layout/LinedList"/>
    <dgm:cxn modelId="{7CCEC895-0A99-4FBA-8897-394B77665C63}" type="presParOf" srcId="{4774DD02-DA2F-4F16-9412-0C33F725102B}" destId="{0D5ABFB2-2C78-40B1-ACB1-D643F2586645}" srcOrd="15" destOrd="0" presId="urn:microsoft.com/office/officeart/2008/layout/LinedList"/>
    <dgm:cxn modelId="{FD2BC5BB-1D3A-4884-AC9C-179D91C9433D}" type="presParOf" srcId="{4774DD02-DA2F-4F16-9412-0C33F725102B}" destId="{AD1FC4CE-ACA4-40D4-AB83-4E971305F4EA}" srcOrd="16" destOrd="0" presId="urn:microsoft.com/office/officeart/2008/layout/LinedList"/>
    <dgm:cxn modelId="{59D862F2-B2FB-414D-9D66-19ED02A17DFE}" type="presParOf" srcId="{AD1FC4CE-ACA4-40D4-AB83-4E971305F4EA}" destId="{51CB42D1-DA1C-4957-9773-6C0DFB93A6E6}" srcOrd="0" destOrd="0" presId="urn:microsoft.com/office/officeart/2008/layout/LinedList"/>
    <dgm:cxn modelId="{7BC83B64-DFD7-4A4C-9143-DFDC36B3992E}" type="presParOf" srcId="{AD1FC4CE-ACA4-40D4-AB83-4E971305F4EA}" destId="{F117D76D-9B89-429C-994D-AFFB6608D513}" srcOrd="1" destOrd="0" presId="urn:microsoft.com/office/officeart/2008/layout/LinedList"/>
    <dgm:cxn modelId="{F054BF03-58F1-41A4-ADCD-BECA71697C89}" type="presParOf" srcId="{AD1FC4CE-ACA4-40D4-AB83-4E971305F4EA}" destId="{138FEB35-DB48-47CA-884A-2B8F93016774}" srcOrd="2" destOrd="0" presId="urn:microsoft.com/office/officeart/2008/layout/LinedList"/>
    <dgm:cxn modelId="{2693A1E0-F68C-4C12-B704-A2FD5A206368}" type="presParOf" srcId="{4774DD02-DA2F-4F16-9412-0C33F725102B}" destId="{0A8695E1-2546-4005-8BCA-2EE8595DF4C9}" srcOrd="17" destOrd="0" presId="urn:microsoft.com/office/officeart/2008/layout/LinedList"/>
    <dgm:cxn modelId="{79A4B06F-C9E0-422E-8F5C-CC91E19D5303}" type="presParOf" srcId="{4774DD02-DA2F-4F16-9412-0C33F725102B}" destId="{771CB042-3504-4404-8073-4A4D23D829F3}" srcOrd="18" destOrd="0" presId="urn:microsoft.com/office/officeart/2008/layout/LinedList"/>
    <dgm:cxn modelId="{F439761F-C4D3-49B1-BA1A-982B9D68320A}" type="presParOf" srcId="{4774DD02-DA2F-4F16-9412-0C33F725102B}" destId="{FBA677A1-AC2C-4226-8252-1658A1BF64E4}" srcOrd="19" destOrd="0" presId="urn:microsoft.com/office/officeart/2008/layout/LinedList"/>
    <dgm:cxn modelId="{354C3491-E00F-4EA8-AD27-2E998F1C3DA2}" type="presParOf" srcId="{FBA677A1-AC2C-4226-8252-1658A1BF64E4}" destId="{C2993083-1496-4111-8A54-70C0F99D22E0}" srcOrd="0" destOrd="0" presId="urn:microsoft.com/office/officeart/2008/layout/LinedList"/>
    <dgm:cxn modelId="{47AB3FBC-75B6-4AEA-8710-561BFFDF512B}" type="presParOf" srcId="{FBA677A1-AC2C-4226-8252-1658A1BF64E4}" destId="{DD796E2F-5DB2-4B5D-971F-F9C67388D8F7}" srcOrd="1" destOrd="0" presId="urn:microsoft.com/office/officeart/2008/layout/LinedList"/>
    <dgm:cxn modelId="{78D5E26C-94CE-4252-9732-F5D3EDC6C248}" type="presParOf" srcId="{FBA677A1-AC2C-4226-8252-1658A1BF64E4}" destId="{44F18A44-E4F3-4840-B54C-5461FD786198}" srcOrd="2" destOrd="0" presId="urn:microsoft.com/office/officeart/2008/layout/LinedList"/>
    <dgm:cxn modelId="{CBA6044A-BAE6-4FCE-BFF9-09CC1D6EC7B8}" type="presParOf" srcId="{4774DD02-DA2F-4F16-9412-0C33F725102B}" destId="{B475BC9E-FE35-4DAF-B2FC-11295B2C63BD}" srcOrd="20" destOrd="0" presId="urn:microsoft.com/office/officeart/2008/layout/LinedList"/>
    <dgm:cxn modelId="{922036D7-5465-474F-9941-ED4B383FBC17}" type="presParOf" srcId="{4774DD02-DA2F-4F16-9412-0C33F725102B}" destId="{03D1428E-4686-4F0B-8600-0E78B8C13317}" srcOrd="21" destOrd="0" presId="urn:microsoft.com/office/officeart/2008/layout/LinedList"/>
    <dgm:cxn modelId="{18305DFD-3E34-4265-B02F-7350332A897E}" type="presParOf" srcId="{4774DD02-DA2F-4F16-9412-0C33F725102B}" destId="{F5506C42-9C2C-44EE-B952-F8EB35237E21}" srcOrd="22" destOrd="0" presId="urn:microsoft.com/office/officeart/2008/layout/LinedList"/>
    <dgm:cxn modelId="{1FAC9334-361B-4217-B61E-F5B3CF59C393}" type="presParOf" srcId="{F5506C42-9C2C-44EE-B952-F8EB35237E21}" destId="{68A4829F-168B-4EAE-AEBC-69A35EBE03EF}" srcOrd="0" destOrd="0" presId="urn:microsoft.com/office/officeart/2008/layout/LinedList"/>
    <dgm:cxn modelId="{82D583D6-5C0A-47A3-B097-81BC37159536}" type="presParOf" srcId="{F5506C42-9C2C-44EE-B952-F8EB35237E21}" destId="{397AC26C-02CC-40C4-A8CD-CE2262E86A74}" srcOrd="1" destOrd="0" presId="urn:microsoft.com/office/officeart/2008/layout/LinedList"/>
    <dgm:cxn modelId="{BF202502-36F7-486B-863F-30CF029BF2D3}" type="presParOf" srcId="{F5506C42-9C2C-44EE-B952-F8EB35237E21}" destId="{C4ECD446-04BD-4B1F-8197-AE233068333E}" srcOrd="2" destOrd="0" presId="urn:microsoft.com/office/officeart/2008/layout/LinedList"/>
    <dgm:cxn modelId="{B690B185-CD2F-4B66-8FF3-1D0D2B28C843}" type="presParOf" srcId="{4774DD02-DA2F-4F16-9412-0C33F725102B}" destId="{75519C66-9BCE-4AC4-9E09-5C90A9C76A5D}" srcOrd="23" destOrd="0" presId="urn:microsoft.com/office/officeart/2008/layout/LinedList"/>
    <dgm:cxn modelId="{E1147A83-0674-4635-8FCF-2E2F15C407DA}" type="presParOf" srcId="{4774DD02-DA2F-4F16-9412-0C33F725102B}" destId="{096EFA79-A9A8-4B44-B4C3-02669FD516D3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E645F1-708D-4E7C-9BB4-86AF1E773492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F43B1C4-596F-4D8D-9D69-199C1A6A6FF2}">
      <dgm:prSet phldrT="[Текст]"/>
      <dgm:spPr/>
      <dgm:t>
        <a:bodyPr/>
        <a:lstStyle/>
        <a:p>
          <a:r>
            <a:rPr lang="ru-RU" smtClean="0"/>
            <a:t>2014</a:t>
          </a:r>
          <a:endParaRPr lang="ru-RU" dirty="0"/>
        </a:p>
      </dgm:t>
    </dgm:pt>
    <dgm:pt modelId="{482BE6D5-4DBC-4FA9-80A7-1272FB5F3505}" type="parTrans" cxnId="{E46332D8-7BBB-4DB7-8ECC-F69BDA1422C8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D4FDFF93-D2F8-4446-8AF4-8E89A9A72050}" type="sibTrans" cxnId="{E46332D8-7BBB-4DB7-8ECC-F69BDA1422C8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326187FA-48FD-4563-8A87-E7B3EF01A23B}">
      <dgm:prSet phldrT="[Текст]"/>
      <dgm:spPr/>
      <dgm:t>
        <a:bodyPr/>
        <a:lstStyle/>
        <a:p>
          <a:r>
            <a:rPr lang="ru-RU" smtClean="0"/>
            <a:t>2015</a:t>
          </a:r>
          <a:endParaRPr lang="ru-RU" dirty="0"/>
        </a:p>
      </dgm:t>
    </dgm:pt>
    <dgm:pt modelId="{8211AF2F-52A9-44C8-89CF-9BD61BE9F517}" type="parTrans" cxnId="{0D2332D9-52E2-4544-B229-234E6446AFD1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19B71A44-135C-43BC-8F82-8765F310A71C}" type="sibTrans" cxnId="{0D2332D9-52E2-4544-B229-234E6446AFD1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D5C88330-DE18-47AD-8897-D0313F77F0A0}">
      <dgm:prSet phldrT="[Текст]"/>
      <dgm:spPr/>
      <dgm:t>
        <a:bodyPr/>
        <a:lstStyle/>
        <a:p>
          <a:r>
            <a:rPr lang="ru-RU" smtClean="0"/>
            <a:t>2016</a:t>
          </a:r>
          <a:endParaRPr lang="ru-RU" dirty="0"/>
        </a:p>
      </dgm:t>
    </dgm:pt>
    <dgm:pt modelId="{66F23990-F8A8-45EA-B471-A900225A1623}" type="parTrans" cxnId="{9335D379-885C-4102-8D69-16F1039A2881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68D7C69D-91C4-4B1F-94DE-E3A11E8A4512}" type="sibTrans" cxnId="{9335D379-885C-4102-8D69-16F1039A2881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AB35AFFC-B189-4300-9986-CEE398C4F5A1}">
      <dgm:prSet phldrT="[Текст]"/>
      <dgm:spPr/>
      <dgm:t>
        <a:bodyPr/>
        <a:lstStyle/>
        <a:p>
          <a:r>
            <a:rPr lang="ru-RU" smtClean="0"/>
            <a:t>2017</a:t>
          </a:r>
          <a:endParaRPr lang="ru-RU" dirty="0"/>
        </a:p>
      </dgm:t>
    </dgm:pt>
    <dgm:pt modelId="{8C7186C9-A33E-46B6-A212-E588D9DF221D}" type="parTrans" cxnId="{1AF93982-39F1-4787-9C1A-4F8D74C2B115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F930625E-C0CF-482D-B048-F6FDB66A3E53}" type="sibTrans" cxnId="{1AF93982-39F1-4787-9C1A-4F8D74C2B115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5D4617B8-F69C-4497-9F37-C7FB163FDB98}">
      <dgm:prSet phldrT="[Текст]"/>
      <dgm:spPr/>
      <dgm:t>
        <a:bodyPr/>
        <a:lstStyle/>
        <a:p>
          <a:r>
            <a:rPr lang="ru-RU" smtClean="0"/>
            <a:t>8 место</a:t>
          </a:r>
          <a:endParaRPr lang="ru-RU" dirty="0"/>
        </a:p>
      </dgm:t>
    </dgm:pt>
    <dgm:pt modelId="{9BD29B72-C35F-4FA7-B1F9-3D0630A64603}" type="parTrans" cxnId="{9514CFD5-40E9-40DF-B448-CFD9DCF77167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3904541F-FCD5-4380-9844-D24427F99219}" type="sibTrans" cxnId="{9514CFD5-40E9-40DF-B448-CFD9DCF77167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E7CA94E2-F592-40B8-BF1C-87A9C43019CC}">
      <dgm:prSet phldrT="[Текст]"/>
      <dgm:spPr/>
      <dgm:t>
        <a:bodyPr/>
        <a:lstStyle/>
        <a:p>
          <a:r>
            <a:rPr lang="ru-RU" smtClean="0"/>
            <a:t>6 место</a:t>
          </a:r>
          <a:endParaRPr lang="ru-RU" dirty="0"/>
        </a:p>
      </dgm:t>
    </dgm:pt>
    <dgm:pt modelId="{6B3BB670-9ED3-4EC5-BCE3-7E098DE551B4}" type="parTrans" cxnId="{6649A4CB-256D-49AC-98E6-E37C6EE9F58D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F37B1314-B22C-4DD7-A014-7BF2083C7D02}" type="sibTrans" cxnId="{6649A4CB-256D-49AC-98E6-E37C6EE9F58D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7E4CE5E5-D2F3-4D13-8D6C-61B0AA9E4BDE}">
      <dgm:prSet phldrT="[Текст]"/>
      <dgm:spPr/>
      <dgm:t>
        <a:bodyPr/>
        <a:lstStyle/>
        <a:p>
          <a:r>
            <a:rPr lang="ru-RU" smtClean="0"/>
            <a:t>4 место</a:t>
          </a:r>
          <a:endParaRPr lang="ru-RU" dirty="0"/>
        </a:p>
      </dgm:t>
    </dgm:pt>
    <dgm:pt modelId="{DED610E3-269C-4827-B9C6-88AD33EE57EE}" type="parTrans" cxnId="{65460A30-27EC-42BD-AAC8-C57DFD5A4B96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979ACFC5-B143-4467-8BDE-D1BF6E0DD4F2}" type="sibTrans" cxnId="{65460A30-27EC-42BD-AAC8-C57DFD5A4B96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CEAB5A3E-40B9-4003-B994-1B44D34CBC61}">
      <dgm:prSet phldrT="[Текст]"/>
      <dgm:spPr/>
      <dgm:t>
        <a:bodyPr/>
        <a:lstStyle/>
        <a:p>
          <a:r>
            <a:rPr lang="ru-RU" smtClean="0"/>
            <a:t>3 место</a:t>
          </a:r>
          <a:endParaRPr lang="ru-RU" dirty="0"/>
        </a:p>
      </dgm:t>
    </dgm:pt>
    <dgm:pt modelId="{500ABB8E-607F-4A00-BB83-4C55A07D3D4F}" type="parTrans" cxnId="{81D9C7FF-39F6-4464-888B-47EDF0891514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AE9F287C-8461-41C5-BFF1-028396CD2C6E}" type="sibTrans" cxnId="{81D9C7FF-39F6-4464-888B-47EDF0891514}">
      <dgm:prSet/>
      <dgm:spPr/>
      <dgm:t>
        <a:bodyPr/>
        <a:lstStyle/>
        <a:p>
          <a:endParaRPr lang="ru-RU">
            <a:solidFill>
              <a:srgbClr val="2C4D75"/>
            </a:solidFill>
          </a:endParaRPr>
        </a:p>
      </dgm:t>
    </dgm:pt>
    <dgm:pt modelId="{0B3CDB4D-D8A6-45EC-9BD0-EFF5ED9016DA}" type="pres">
      <dgm:prSet presAssocID="{E6E645F1-708D-4E7C-9BB4-86AF1E77349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50D0EA-3AA6-4F51-882D-D33E31493E9C}" type="pres">
      <dgm:prSet presAssocID="{AF43B1C4-596F-4D8D-9D69-199C1A6A6FF2}" presName="composite" presStyleCnt="0"/>
      <dgm:spPr/>
      <dgm:t>
        <a:bodyPr/>
        <a:lstStyle/>
        <a:p>
          <a:endParaRPr lang="ru-RU"/>
        </a:p>
      </dgm:t>
    </dgm:pt>
    <dgm:pt modelId="{788D138A-F1D3-46A3-A146-329AFB056B81}" type="pres">
      <dgm:prSet presAssocID="{AF43B1C4-596F-4D8D-9D69-199C1A6A6FF2}" presName="LShape" presStyleLbl="alignNode1" presStyleIdx="0" presStyleCnt="7"/>
      <dgm:spPr/>
      <dgm:t>
        <a:bodyPr/>
        <a:lstStyle/>
        <a:p>
          <a:endParaRPr lang="ru-RU"/>
        </a:p>
      </dgm:t>
    </dgm:pt>
    <dgm:pt modelId="{5F7AE54C-34DA-4F7F-BFC4-D520A38D1E9F}" type="pres">
      <dgm:prSet presAssocID="{AF43B1C4-596F-4D8D-9D69-199C1A6A6FF2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B29E0-D206-4DFE-BA7B-68E35318BDD3}" type="pres">
      <dgm:prSet presAssocID="{AF43B1C4-596F-4D8D-9D69-199C1A6A6FF2}" presName="Triangle" presStyleLbl="alignNode1" presStyleIdx="1" presStyleCnt="7"/>
      <dgm:spPr/>
      <dgm:t>
        <a:bodyPr/>
        <a:lstStyle/>
        <a:p>
          <a:endParaRPr lang="ru-RU"/>
        </a:p>
      </dgm:t>
    </dgm:pt>
    <dgm:pt modelId="{1969D332-3A10-4D88-8C38-3A7B0E971B7A}" type="pres">
      <dgm:prSet presAssocID="{D4FDFF93-D2F8-4446-8AF4-8E89A9A72050}" presName="sibTrans" presStyleCnt="0"/>
      <dgm:spPr/>
      <dgm:t>
        <a:bodyPr/>
        <a:lstStyle/>
        <a:p>
          <a:endParaRPr lang="ru-RU"/>
        </a:p>
      </dgm:t>
    </dgm:pt>
    <dgm:pt modelId="{53F3E7DA-95D3-4D0F-99D0-53AB4E2D7DDF}" type="pres">
      <dgm:prSet presAssocID="{D4FDFF93-D2F8-4446-8AF4-8E89A9A72050}" presName="space" presStyleCnt="0"/>
      <dgm:spPr/>
      <dgm:t>
        <a:bodyPr/>
        <a:lstStyle/>
        <a:p>
          <a:endParaRPr lang="ru-RU"/>
        </a:p>
      </dgm:t>
    </dgm:pt>
    <dgm:pt modelId="{33550529-CC25-467E-B788-9C96DF6142D7}" type="pres">
      <dgm:prSet presAssocID="{326187FA-48FD-4563-8A87-E7B3EF01A23B}" presName="composite" presStyleCnt="0"/>
      <dgm:spPr/>
      <dgm:t>
        <a:bodyPr/>
        <a:lstStyle/>
        <a:p>
          <a:endParaRPr lang="ru-RU"/>
        </a:p>
      </dgm:t>
    </dgm:pt>
    <dgm:pt modelId="{7ADD834A-26C8-4CC7-A853-74908C58B84E}" type="pres">
      <dgm:prSet presAssocID="{326187FA-48FD-4563-8A87-E7B3EF01A23B}" presName="LShape" presStyleLbl="alignNode1" presStyleIdx="2" presStyleCnt="7"/>
      <dgm:spPr/>
      <dgm:t>
        <a:bodyPr/>
        <a:lstStyle/>
        <a:p>
          <a:endParaRPr lang="ru-RU"/>
        </a:p>
      </dgm:t>
    </dgm:pt>
    <dgm:pt modelId="{E44A4902-895A-4DBB-8C18-F274A550B611}" type="pres">
      <dgm:prSet presAssocID="{326187FA-48FD-4563-8A87-E7B3EF01A23B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CA570-A454-4185-9405-00AEF4B6EA54}" type="pres">
      <dgm:prSet presAssocID="{326187FA-48FD-4563-8A87-E7B3EF01A23B}" presName="Triangle" presStyleLbl="alignNode1" presStyleIdx="3" presStyleCnt="7"/>
      <dgm:spPr/>
      <dgm:t>
        <a:bodyPr/>
        <a:lstStyle/>
        <a:p>
          <a:endParaRPr lang="ru-RU"/>
        </a:p>
      </dgm:t>
    </dgm:pt>
    <dgm:pt modelId="{88D15EED-2A03-4C8C-977B-168EBCFBA029}" type="pres">
      <dgm:prSet presAssocID="{19B71A44-135C-43BC-8F82-8765F310A71C}" presName="sibTrans" presStyleCnt="0"/>
      <dgm:spPr/>
      <dgm:t>
        <a:bodyPr/>
        <a:lstStyle/>
        <a:p>
          <a:endParaRPr lang="ru-RU"/>
        </a:p>
      </dgm:t>
    </dgm:pt>
    <dgm:pt modelId="{0E9844CC-06B8-4329-A5F4-F99F068B006B}" type="pres">
      <dgm:prSet presAssocID="{19B71A44-135C-43BC-8F82-8765F310A71C}" presName="space" presStyleCnt="0"/>
      <dgm:spPr/>
      <dgm:t>
        <a:bodyPr/>
        <a:lstStyle/>
        <a:p>
          <a:endParaRPr lang="ru-RU"/>
        </a:p>
      </dgm:t>
    </dgm:pt>
    <dgm:pt modelId="{52692A5B-1D3F-437E-9121-0A3ECB6A0FCE}" type="pres">
      <dgm:prSet presAssocID="{D5C88330-DE18-47AD-8897-D0313F77F0A0}" presName="composite" presStyleCnt="0"/>
      <dgm:spPr/>
      <dgm:t>
        <a:bodyPr/>
        <a:lstStyle/>
        <a:p>
          <a:endParaRPr lang="ru-RU"/>
        </a:p>
      </dgm:t>
    </dgm:pt>
    <dgm:pt modelId="{51DAD901-40CC-45D5-B43F-31DE5FF8EE7C}" type="pres">
      <dgm:prSet presAssocID="{D5C88330-DE18-47AD-8897-D0313F77F0A0}" presName="LShape" presStyleLbl="alignNode1" presStyleIdx="4" presStyleCnt="7"/>
      <dgm:spPr/>
      <dgm:t>
        <a:bodyPr/>
        <a:lstStyle/>
        <a:p>
          <a:endParaRPr lang="ru-RU"/>
        </a:p>
      </dgm:t>
    </dgm:pt>
    <dgm:pt modelId="{12744F33-F3DC-42A4-B762-46F1E472A290}" type="pres">
      <dgm:prSet presAssocID="{D5C88330-DE18-47AD-8897-D0313F77F0A0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8F6B3-D19D-4513-92E4-BC9826DFCBA0}" type="pres">
      <dgm:prSet presAssocID="{D5C88330-DE18-47AD-8897-D0313F77F0A0}" presName="Triangle" presStyleLbl="alignNode1" presStyleIdx="5" presStyleCnt="7"/>
      <dgm:spPr/>
      <dgm:t>
        <a:bodyPr/>
        <a:lstStyle/>
        <a:p>
          <a:endParaRPr lang="ru-RU"/>
        </a:p>
      </dgm:t>
    </dgm:pt>
    <dgm:pt modelId="{3BA7E59D-5276-47AF-95DA-76CBA9078C89}" type="pres">
      <dgm:prSet presAssocID="{68D7C69D-91C4-4B1F-94DE-E3A11E8A4512}" presName="sibTrans" presStyleCnt="0"/>
      <dgm:spPr/>
      <dgm:t>
        <a:bodyPr/>
        <a:lstStyle/>
        <a:p>
          <a:endParaRPr lang="ru-RU"/>
        </a:p>
      </dgm:t>
    </dgm:pt>
    <dgm:pt modelId="{D6A210BB-3FA5-4D96-A61E-8429B66A5B19}" type="pres">
      <dgm:prSet presAssocID="{68D7C69D-91C4-4B1F-94DE-E3A11E8A4512}" presName="space" presStyleCnt="0"/>
      <dgm:spPr/>
      <dgm:t>
        <a:bodyPr/>
        <a:lstStyle/>
        <a:p>
          <a:endParaRPr lang="ru-RU"/>
        </a:p>
      </dgm:t>
    </dgm:pt>
    <dgm:pt modelId="{00686AB4-0A4D-4122-96B6-637F2940253F}" type="pres">
      <dgm:prSet presAssocID="{AB35AFFC-B189-4300-9986-CEE398C4F5A1}" presName="composite" presStyleCnt="0"/>
      <dgm:spPr/>
      <dgm:t>
        <a:bodyPr/>
        <a:lstStyle/>
        <a:p>
          <a:endParaRPr lang="ru-RU"/>
        </a:p>
      </dgm:t>
    </dgm:pt>
    <dgm:pt modelId="{05EE3E14-FDD4-44EC-B226-F5B21C7BE5EE}" type="pres">
      <dgm:prSet presAssocID="{AB35AFFC-B189-4300-9986-CEE398C4F5A1}" presName="LShape" presStyleLbl="alignNode1" presStyleIdx="6" presStyleCnt="7"/>
      <dgm:spPr/>
      <dgm:t>
        <a:bodyPr/>
        <a:lstStyle/>
        <a:p>
          <a:endParaRPr lang="ru-RU"/>
        </a:p>
      </dgm:t>
    </dgm:pt>
    <dgm:pt modelId="{6D27FA75-1589-4846-8C48-A3B554F32971}" type="pres">
      <dgm:prSet presAssocID="{AB35AFFC-B189-4300-9986-CEE398C4F5A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8328EA-C92C-4C4C-BF5F-A4F0FDA0BF7C}" type="presOf" srcId="{D5C88330-DE18-47AD-8897-D0313F77F0A0}" destId="{12744F33-F3DC-42A4-B762-46F1E472A290}" srcOrd="0" destOrd="0" presId="urn:microsoft.com/office/officeart/2009/3/layout/StepUpProcess"/>
    <dgm:cxn modelId="{BFABEE51-AC9F-4D3D-A4A1-BB8C96079D5D}" type="presOf" srcId="{E6E645F1-708D-4E7C-9BB4-86AF1E773492}" destId="{0B3CDB4D-D8A6-45EC-9BD0-EFF5ED9016DA}" srcOrd="0" destOrd="0" presId="urn:microsoft.com/office/officeart/2009/3/layout/StepUpProcess"/>
    <dgm:cxn modelId="{E10A5A12-16A5-4E88-9B67-321747A16683}" type="presOf" srcId="{CEAB5A3E-40B9-4003-B994-1B44D34CBC61}" destId="{6D27FA75-1589-4846-8C48-A3B554F32971}" srcOrd="0" destOrd="1" presId="urn:microsoft.com/office/officeart/2009/3/layout/StepUpProcess"/>
    <dgm:cxn modelId="{65460A30-27EC-42BD-AAC8-C57DFD5A4B96}" srcId="{D5C88330-DE18-47AD-8897-D0313F77F0A0}" destId="{7E4CE5E5-D2F3-4D13-8D6C-61B0AA9E4BDE}" srcOrd="0" destOrd="0" parTransId="{DED610E3-269C-4827-B9C6-88AD33EE57EE}" sibTransId="{979ACFC5-B143-4467-8BDE-D1BF6E0DD4F2}"/>
    <dgm:cxn modelId="{43C5AA69-233F-480B-9446-41A421D308C4}" type="presOf" srcId="{AF43B1C4-596F-4D8D-9D69-199C1A6A6FF2}" destId="{5F7AE54C-34DA-4F7F-BFC4-D520A38D1E9F}" srcOrd="0" destOrd="0" presId="urn:microsoft.com/office/officeart/2009/3/layout/StepUpProcess"/>
    <dgm:cxn modelId="{9514CFD5-40E9-40DF-B448-CFD9DCF77167}" srcId="{AF43B1C4-596F-4D8D-9D69-199C1A6A6FF2}" destId="{5D4617B8-F69C-4497-9F37-C7FB163FDB98}" srcOrd="0" destOrd="0" parTransId="{9BD29B72-C35F-4FA7-B1F9-3D0630A64603}" sibTransId="{3904541F-FCD5-4380-9844-D24427F99219}"/>
    <dgm:cxn modelId="{E46332D8-7BBB-4DB7-8ECC-F69BDA1422C8}" srcId="{E6E645F1-708D-4E7C-9BB4-86AF1E773492}" destId="{AF43B1C4-596F-4D8D-9D69-199C1A6A6FF2}" srcOrd="0" destOrd="0" parTransId="{482BE6D5-4DBC-4FA9-80A7-1272FB5F3505}" sibTransId="{D4FDFF93-D2F8-4446-8AF4-8E89A9A72050}"/>
    <dgm:cxn modelId="{0D2332D9-52E2-4544-B229-234E6446AFD1}" srcId="{E6E645F1-708D-4E7C-9BB4-86AF1E773492}" destId="{326187FA-48FD-4563-8A87-E7B3EF01A23B}" srcOrd="1" destOrd="0" parTransId="{8211AF2F-52A9-44C8-89CF-9BD61BE9F517}" sibTransId="{19B71A44-135C-43BC-8F82-8765F310A71C}"/>
    <dgm:cxn modelId="{9335D379-885C-4102-8D69-16F1039A2881}" srcId="{E6E645F1-708D-4E7C-9BB4-86AF1E773492}" destId="{D5C88330-DE18-47AD-8897-D0313F77F0A0}" srcOrd="2" destOrd="0" parTransId="{66F23990-F8A8-45EA-B471-A900225A1623}" sibTransId="{68D7C69D-91C4-4B1F-94DE-E3A11E8A4512}"/>
    <dgm:cxn modelId="{1AF93982-39F1-4787-9C1A-4F8D74C2B115}" srcId="{E6E645F1-708D-4E7C-9BB4-86AF1E773492}" destId="{AB35AFFC-B189-4300-9986-CEE398C4F5A1}" srcOrd="3" destOrd="0" parTransId="{8C7186C9-A33E-46B6-A212-E588D9DF221D}" sibTransId="{F930625E-C0CF-482D-B048-F6FDB66A3E53}"/>
    <dgm:cxn modelId="{CC1D7EFC-637A-4413-914F-2949E319CE79}" type="presOf" srcId="{AB35AFFC-B189-4300-9986-CEE398C4F5A1}" destId="{6D27FA75-1589-4846-8C48-A3B554F32971}" srcOrd="0" destOrd="0" presId="urn:microsoft.com/office/officeart/2009/3/layout/StepUpProcess"/>
    <dgm:cxn modelId="{86FC59E8-3732-4D4F-9DF5-48D5F3421343}" type="presOf" srcId="{7E4CE5E5-D2F3-4D13-8D6C-61B0AA9E4BDE}" destId="{12744F33-F3DC-42A4-B762-46F1E472A290}" srcOrd="0" destOrd="1" presId="urn:microsoft.com/office/officeart/2009/3/layout/StepUpProcess"/>
    <dgm:cxn modelId="{C04957F7-9165-4F9C-B89B-592D67DE5CCE}" type="presOf" srcId="{326187FA-48FD-4563-8A87-E7B3EF01A23B}" destId="{E44A4902-895A-4DBB-8C18-F274A550B611}" srcOrd="0" destOrd="0" presId="urn:microsoft.com/office/officeart/2009/3/layout/StepUpProcess"/>
    <dgm:cxn modelId="{81D9C7FF-39F6-4464-888B-47EDF0891514}" srcId="{AB35AFFC-B189-4300-9986-CEE398C4F5A1}" destId="{CEAB5A3E-40B9-4003-B994-1B44D34CBC61}" srcOrd="0" destOrd="0" parTransId="{500ABB8E-607F-4A00-BB83-4C55A07D3D4F}" sibTransId="{AE9F287C-8461-41C5-BFF1-028396CD2C6E}"/>
    <dgm:cxn modelId="{6649A4CB-256D-49AC-98E6-E37C6EE9F58D}" srcId="{326187FA-48FD-4563-8A87-E7B3EF01A23B}" destId="{E7CA94E2-F592-40B8-BF1C-87A9C43019CC}" srcOrd="0" destOrd="0" parTransId="{6B3BB670-9ED3-4EC5-BCE3-7E098DE551B4}" sibTransId="{F37B1314-B22C-4DD7-A014-7BF2083C7D02}"/>
    <dgm:cxn modelId="{7CB4FAA9-294C-4B02-9C5C-2341001D1B48}" type="presOf" srcId="{E7CA94E2-F592-40B8-BF1C-87A9C43019CC}" destId="{E44A4902-895A-4DBB-8C18-F274A550B611}" srcOrd="0" destOrd="1" presId="urn:microsoft.com/office/officeart/2009/3/layout/StepUpProcess"/>
    <dgm:cxn modelId="{6AAA50C6-CE78-4D0B-8109-6D1D78466C50}" type="presOf" srcId="{5D4617B8-F69C-4497-9F37-C7FB163FDB98}" destId="{5F7AE54C-34DA-4F7F-BFC4-D520A38D1E9F}" srcOrd="0" destOrd="1" presId="urn:microsoft.com/office/officeart/2009/3/layout/StepUpProcess"/>
    <dgm:cxn modelId="{E1492147-7C75-4DA1-BD05-0BE00DE125CD}" type="presParOf" srcId="{0B3CDB4D-D8A6-45EC-9BD0-EFF5ED9016DA}" destId="{5B50D0EA-3AA6-4F51-882D-D33E31493E9C}" srcOrd="0" destOrd="0" presId="urn:microsoft.com/office/officeart/2009/3/layout/StepUpProcess"/>
    <dgm:cxn modelId="{D5988519-B7EA-4B6A-B512-EC556F8957DD}" type="presParOf" srcId="{5B50D0EA-3AA6-4F51-882D-D33E31493E9C}" destId="{788D138A-F1D3-46A3-A146-329AFB056B81}" srcOrd="0" destOrd="0" presId="urn:microsoft.com/office/officeart/2009/3/layout/StepUpProcess"/>
    <dgm:cxn modelId="{037824DA-1288-4D0D-B35C-16FEEDFC27E7}" type="presParOf" srcId="{5B50D0EA-3AA6-4F51-882D-D33E31493E9C}" destId="{5F7AE54C-34DA-4F7F-BFC4-D520A38D1E9F}" srcOrd="1" destOrd="0" presId="urn:microsoft.com/office/officeart/2009/3/layout/StepUpProcess"/>
    <dgm:cxn modelId="{F2D61E8C-6EA2-4E0D-B58B-DBCE5B5A04EB}" type="presParOf" srcId="{5B50D0EA-3AA6-4F51-882D-D33E31493E9C}" destId="{BE3B29E0-D206-4DFE-BA7B-68E35318BDD3}" srcOrd="2" destOrd="0" presId="urn:microsoft.com/office/officeart/2009/3/layout/StepUpProcess"/>
    <dgm:cxn modelId="{93D1033C-457E-4B14-A4CE-88469D4E8259}" type="presParOf" srcId="{0B3CDB4D-D8A6-45EC-9BD0-EFF5ED9016DA}" destId="{1969D332-3A10-4D88-8C38-3A7B0E971B7A}" srcOrd="1" destOrd="0" presId="urn:microsoft.com/office/officeart/2009/3/layout/StepUpProcess"/>
    <dgm:cxn modelId="{B52A547E-054A-40DF-932C-5F3BB143F5E9}" type="presParOf" srcId="{1969D332-3A10-4D88-8C38-3A7B0E971B7A}" destId="{53F3E7DA-95D3-4D0F-99D0-53AB4E2D7DDF}" srcOrd="0" destOrd="0" presId="urn:microsoft.com/office/officeart/2009/3/layout/StepUpProcess"/>
    <dgm:cxn modelId="{F12080C2-13BC-4DEF-B34D-64348E15D2FB}" type="presParOf" srcId="{0B3CDB4D-D8A6-45EC-9BD0-EFF5ED9016DA}" destId="{33550529-CC25-467E-B788-9C96DF6142D7}" srcOrd="2" destOrd="0" presId="urn:microsoft.com/office/officeart/2009/3/layout/StepUpProcess"/>
    <dgm:cxn modelId="{AD2311B6-34F0-4738-BC83-9A2068B79EE7}" type="presParOf" srcId="{33550529-CC25-467E-B788-9C96DF6142D7}" destId="{7ADD834A-26C8-4CC7-A853-74908C58B84E}" srcOrd="0" destOrd="0" presId="urn:microsoft.com/office/officeart/2009/3/layout/StepUpProcess"/>
    <dgm:cxn modelId="{4571F3E2-1EB4-4AEF-BC00-4EC372F5EDA9}" type="presParOf" srcId="{33550529-CC25-467E-B788-9C96DF6142D7}" destId="{E44A4902-895A-4DBB-8C18-F274A550B611}" srcOrd="1" destOrd="0" presId="urn:microsoft.com/office/officeart/2009/3/layout/StepUpProcess"/>
    <dgm:cxn modelId="{0C53829F-7FD6-4922-A5D6-9C2691A31977}" type="presParOf" srcId="{33550529-CC25-467E-B788-9C96DF6142D7}" destId="{A0DCA570-A454-4185-9405-00AEF4B6EA54}" srcOrd="2" destOrd="0" presId="urn:microsoft.com/office/officeart/2009/3/layout/StepUpProcess"/>
    <dgm:cxn modelId="{0657CCB7-0A90-43C3-845C-471CC1544E60}" type="presParOf" srcId="{0B3CDB4D-D8A6-45EC-9BD0-EFF5ED9016DA}" destId="{88D15EED-2A03-4C8C-977B-168EBCFBA029}" srcOrd="3" destOrd="0" presId="urn:microsoft.com/office/officeart/2009/3/layout/StepUpProcess"/>
    <dgm:cxn modelId="{EFA24393-4073-4126-94EE-F09533FC6F17}" type="presParOf" srcId="{88D15EED-2A03-4C8C-977B-168EBCFBA029}" destId="{0E9844CC-06B8-4329-A5F4-F99F068B006B}" srcOrd="0" destOrd="0" presId="urn:microsoft.com/office/officeart/2009/3/layout/StepUpProcess"/>
    <dgm:cxn modelId="{3E29743A-A01C-4292-BDF9-A060F94F4557}" type="presParOf" srcId="{0B3CDB4D-D8A6-45EC-9BD0-EFF5ED9016DA}" destId="{52692A5B-1D3F-437E-9121-0A3ECB6A0FCE}" srcOrd="4" destOrd="0" presId="urn:microsoft.com/office/officeart/2009/3/layout/StepUpProcess"/>
    <dgm:cxn modelId="{59E33818-2609-4EEE-949B-6B20839848BF}" type="presParOf" srcId="{52692A5B-1D3F-437E-9121-0A3ECB6A0FCE}" destId="{51DAD901-40CC-45D5-B43F-31DE5FF8EE7C}" srcOrd="0" destOrd="0" presId="urn:microsoft.com/office/officeart/2009/3/layout/StepUpProcess"/>
    <dgm:cxn modelId="{AF0C8718-20A9-4812-A145-76C4D24FB658}" type="presParOf" srcId="{52692A5B-1D3F-437E-9121-0A3ECB6A0FCE}" destId="{12744F33-F3DC-42A4-B762-46F1E472A290}" srcOrd="1" destOrd="0" presId="urn:microsoft.com/office/officeart/2009/3/layout/StepUpProcess"/>
    <dgm:cxn modelId="{8493A830-8986-45D8-9E24-FC2B43C6A1D0}" type="presParOf" srcId="{52692A5B-1D3F-437E-9121-0A3ECB6A0FCE}" destId="{3EF8F6B3-D19D-4513-92E4-BC9826DFCBA0}" srcOrd="2" destOrd="0" presId="urn:microsoft.com/office/officeart/2009/3/layout/StepUpProcess"/>
    <dgm:cxn modelId="{45404472-60E3-4DC8-A003-ECA73EC6848B}" type="presParOf" srcId="{0B3CDB4D-D8A6-45EC-9BD0-EFF5ED9016DA}" destId="{3BA7E59D-5276-47AF-95DA-76CBA9078C89}" srcOrd="5" destOrd="0" presId="urn:microsoft.com/office/officeart/2009/3/layout/StepUpProcess"/>
    <dgm:cxn modelId="{37AE3DEA-42EA-4286-A6E7-E3F9D54852E2}" type="presParOf" srcId="{3BA7E59D-5276-47AF-95DA-76CBA9078C89}" destId="{D6A210BB-3FA5-4D96-A61E-8429B66A5B19}" srcOrd="0" destOrd="0" presId="urn:microsoft.com/office/officeart/2009/3/layout/StepUpProcess"/>
    <dgm:cxn modelId="{F9BF4CC7-F33F-417E-BB42-4F2ED6E70B36}" type="presParOf" srcId="{0B3CDB4D-D8A6-45EC-9BD0-EFF5ED9016DA}" destId="{00686AB4-0A4D-4122-96B6-637F2940253F}" srcOrd="6" destOrd="0" presId="urn:microsoft.com/office/officeart/2009/3/layout/StepUpProcess"/>
    <dgm:cxn modelId="{7EF9B9AF-8496-4C57-9D8B-C035008EDB1F}" type="presParOf" srcId="{00686AB4-0A4D-4122-96B6-637F2940253F}" destId="{05EE3E14-FDD4-44EC-B226-F5B21C7BE5EE}" srcOrd="0" destOrd="0" presId="urn:microsoft.com/office/officeart/2009/3/layout/StepUpProcess"/>
    <dgm:cxn modelId="{7D0F57BC-07D7-41D9-917F-C0E958C47579}" type="presParOf" srcId="{00686AB4-0A4D-4122-96B6-637F2940253F}" destId="{6D27FA75-1589-4846-8C48-A3B554F3297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92DB7-6916-487A-A47D-DC7303469F68}">
      <dsp:nvSpPr>
        <dsp:cNvPr id="0" name=""/>
        <dsp:cNvSpPr/>
      </dsp:nvSpPr>
      <dsp:spPr>
        <a:xfrm>
          <a:off x="0" y="0"/>
          <a:ext cx="3449638" cy="34496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38383-ABAF-432F-8077-7FFA97C70543}">
      <dsp:nvSpPr>
        <dsp:cNvPr id="0" name=""/>
        <dsp:cNvSpPr/>
      </dsp:nvSpPr>
      <dsp:spPr>
        <a:xfrm>
          <a:off x="1724819" y="0"/>
          <a:ext cx="4847431" cy="34496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Показатели декана/директора</a:t>
          </a:r>
          <a:endParaRPr lang="ru-RU" sz="2800" kern="1200" dirty="0"/>
        </a:p>
      </dsp:txBody>
      <dsp:txXfrm>
        <a:off x="1724819" y="0"/>
        <a:ext cx="4847431" cy="1034893"/>
      </dsp:txXfrm>
    </dsp:sp>
    <dsp:sp modelId="{F168336C-5AE3-4B48-9D37-F7EFD2DFA890}">
      <dsp:nvSpPr>
        <dsp:cNvPr id="0" name=""/>
        <dsp:cNvSpPr/>
      </dsp:nvSpPr>
      <dsp:spPr>
        <a:xfrm>
          <a:off x="603687" y="1034893"/>
          <a:ext cx="2242262" cy="22422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225607"/>
            <a:satOff val="-17448"/>
            <a:lumOff val="164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A1D6F-77B8-435B-8E5C-FECCE5873268}">
      <dsp:nvSpPr>
        <dsp:cNvPr id="0" name=""/>
        <dsp:cNvSpPr/>
      </dsp:nvSpPr>
      <dsp:spPr>
        <a:xfrm>
          <a:off x="1724819" y="1034893"/>
          <a:ext cx="4847431" cy="2242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225607"/>
              <a:satOff val="-17448"/>
              <a:lumOff val="16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Показатели зав. кафедрой</a:t>
          </a:r>
          <a:endParaRPr lang="ru-RU" sz="2800" kern="1200" dirty="0"/>
        </a:p>
      </dsp:txBody>
      <dsp:txXfrm>
        <a:off x="1724819" y="1034893"/>
        <a:ext cx="4847431" cy="1034890"/>
      </dsp:txXfrm>
    </dsp:sp>
    <dsp:sp modelId="{95606676-9856-466E-8734-6C3A04C9B91C}">
      <dsp:nvSpPr>
        <dsp:cNvPr id="0" name=""/>
        <dsp:cNvSpPr/>
      </dsp:nvSpPr>
      <dsp:spPr>
        <a:xfrm>
          <a:off x="1207373" y="2069783"/>
          <a:ext cx="1034890" cy="103489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451214"/>
            <a:satOff val="-34896"/>
            <a:lumOff val="32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66403-FF38-4CC3-B76A-5199764D11DD}">
      <dsp:nvSpPr>
        <dsp:cNvPr id="0" name=""/>
        <dsp:cNvSpPr/>
      </dsp:nvSpPr>
      <dsp:spPr>
        <a:xfrm>
          <a:off x="1724819" y="2069783"/>
          <a:ext cx="4847431" cy="10348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451214"/>
              <a:satOff val="-34896"/>
              <a:lumOff val="32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Показатели преподавателей</a:t>
          </a:r>
          <a:endParaRPr lang="ru-RU" sz="2800" kern="1200" dirty="0"/>
        </a:p>
      </dsp:txBody>
      <dsp:txXfrm>
        <a:off x="1724819" y="2069783"/>
        <a:ext cx="4847431" cy="1034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876BE-A5E1-432E-8B62-4E494FB3C5C4}">
      <dsp:nvSpPr>
        <dsp:cNvPr id="0" name=""/>
        <dsp:cNvSpPr/>
      </dsp:nvSpPr>
      <dsp:spPr>
        <a:xfrm>
          <a:off x="2170396" y="412577"/>
          <a:ext cx="3203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0363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21803" y="456542"/>
        <a:ext cx="17548" cy="3509"/>
      </dsp:txXfrm>
    </dsp:sp>
    <dsp:sp modelId="{A417FC0C-CFD8-44C1-8D4C-FD4DEECB6C58}">
      <dsp:nvSpPr>
        <dsp:cNvPr id="0" name=""/>
        <dsp:cNvSpPr/>
      </dsp:nvSpPr>
      <dsp:spPr>
        <a:xfrm>
          <a:off x="646265" y="517"/>
          <a:ext cx="1525930" cy="91555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Включаем монографию в план издания СВФУ</a:t>
          </a:r>
          <a:endParaRPr lang="ru-RU" sz="1300" kern="1200" dirty="0"/>
        </a:p>
      </dsp:txBody>
      <dsp:txXfrm>
        <a:off x="646265" y="517"/>
        <a:ext cx="1525930" cy="915558"/>
      </dsp:txXfrm>
    </dsp:sp>
    <dsp:sp modelId="{E2B2FA92-B84E-4301-A008-4022E3267BC4}">
      <dsp:nvSpPr>
        <dsp:cNvPr id="0" name=""/>
        <dsp:cNvSpPr/>
      </dsp:nvSpPr>
      <dsp:spPr>
        <a:xfrm>
          <a:off x="4047290" y="412577"/>
          <a:ext cx="3203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0363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64454"/>
              <a:satOff val="-4912"/>
              <a:lumOff val="438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98697" y="456542"/>
        <a:ext cx="17548" cy="3509"/>
      </dsp:txXfrm>
    </dsp:sp>
    <dsp:sp modelId="{E88AA313-B7DF-44BD-AAF6-8BA2BD72681D}">
      <dsp:nvSpPr>
        <dsp:cNvPr id="0" name=""/>
        <dsp:cNvSpPr/>
      </dsp:nvSpPr>
      <dsp:spPr>
        <a:xfrm>
          <a:off x="2523159" y="517"/>
          <a:ext cx="1525930" cy="91555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56402"/>
                <a:satOff val="-4362"/>
                <a:lumOff val="410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56402"/>
                <a:satOff val="-4362"/>
                <a:lumOff val="410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56402"/>
                <a:satOff val="-4362"/>
                <a:lumOff val="410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Получаете 2 рецензии (</a:t>
          </a:r>
          <a:r>
            <a:rPr lang="ru-RU" sz="1300" kern="1200" dirty="0" err="1" smtClean="0"/>
            <a:t>внеш+внутр</a:t>
          </a:r>
          <a:r>
            <a:rPr lang="ru-RU" sz="1300" kern="1200" dirty="0" smtClean="0"/>
            <a:t>)</a:t>
          </a:r>
          <a:endParaRPr lang="ru-RU" sz="1300" kern="1200" dirty="0"/>
        </a:p>
      </dsp:txBody>
      <dsp:txXfrm>
        <a:off x="2523159" y="517"/>
        <a:ext cx="1525930" cy="915558"/>
      </dsp:txXfrm>
    </dsp:sp>
    <dsp:sp modelId="{0CE90141-5F9B-47FE-8D58-B30A2C4E51A5}">
      <dsp:nvSpPr>
        <dsp:cNvPr id="0" name=""/>
        <dsp:cNvSpPr/>
      </dsp:nvSpPr>
      <dsp:spPr>
        <a:xfrm>
          <a:off x="1409230" y="914276"/>
          <a:ext cx="3753788" cy="320363"/>
        </a:xfrm>
        <a:custGeom>
          <a:avLst/>
          <a:gdLst/>
          <a:ahLst/>
          <a:cxnLst/>
          <a:rect l="0" t="0" r="0" b="0"/>
          <a:pathLst>
            <a:path>
              <a:moveTo>
                <a:pt x="3753788" y="0"/>
              </a:moveTo>
              <a:lnTo>
                <a:pt x="3753788" y="177281"/>
              </a:lnTo>
              <a:lnTo>
                <a:pt x="0" y="177281"/>
              </a:lnTo>
              <a:lnTo>
                <a:pt x="0" y="320363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128907"/>
              <a:satOff val="-9825"/>
              <a:lumOff val="876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91871" y="1072703"/>
        <a:ext cx="188507" cy="3509"/>
      </dsp:txXfrm>
    </dsp:sp>
    <dsp:sp modelId="{2A743ED6-F083-4C87-880F-3B72A9CD6DF9}">
      <dsp:nvSpPr>
        <dsp:cNvPr id="0" name=""/>
        <dsp:cNvSpPr/>
      </dsp:nvSpPr>
      <dsp:spPr>
        <a:xfrm>
          <a:off x="4400053" y="517"/>
          <a:ext cx="1525930" cy="91555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12803"/>
                <a:satOff val="-8724"/>
                <a:lumOff val="820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112803"/>
                <a:satOff val="-8724"/>
                <a:lumOff val="820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112803"/>
                <a:satOff val="-8724"/>
                <a:lumOff val="820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Принимаем решение о финансировании</a:t>
          </a:r>
          <a:endParaRPr lang="ru-RU" sz="1300" kern="1200" dirty="0"/>
        </a:p>
      </dsp:txBody>
      <dsp:txXfrm>
        <a:off x="4400053" y="517"/>
        <a:ext cx="1525930" cy="915558"/>
      </dsp:txXfrm>
    </dsp:sp>
    <dsp:sp modelId="{00476082-44C9-43D4-B356-F6C8F2394733}">
      <dsp:nvSpPr>
        <dsp:cNvPr id="0" name=""/>
        <dsp:cNvSpPr/>
      </dsp:nvSpPr>
      <dsp:spPr>
        <a:xfrm>
          <a:off x="2170396" y="1679099"/>
          <a:ext cx="3203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0363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193361"/>
              <a:satOff val="-14737"/>
              <a:lumOff val="131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21803" y="1723064"/>
        <a:ext cx="17548" cy="3509"/>
      </dsp:txXfrm>
    </dsp:sp>
    <dsp:sp modelId="{5C073D52-8243-443D-B3D4-C609BB8E5541}">
      <dsp:nvSpPr>
        <dsp:cNvPr id="0" name=""/>
        <dsp:cNvSpPr/>
      </dsp:nvSpPr>
      <dsp:spPr>
        <a:xfrm>
          <a:off x="646265" y="1267039"/>
          <a:ext cx="1525930" cy="91555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69205"/>
                <a:satOff val="-13086"/>
                <a:lumOff val="1231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169205"/>
                <a:satOff val="-13086"/>
                <a:lumOff val="1231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169205"/>
                <a:satOff val="-13086"/>
                <a:lumOff val="1231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Заслушиваем на заседании УС ПИ</a:t>
          </a:r>
        </a:p>
      </dsp:txBody>
      <dsp:txXfrm>
        <a:off x="646265" y="1267039"/>
        <a:ext cx="1525930" cy="915558"/>
      </dsp:txXfrm>
    </dsp:sp>
    <dsp:sp modelId="{1C2B76B5-7B80-4177-97CF-4675E126A108}">
      <dsp:nvSpPr>
        <dsp:cNvPr id="0" name=""/>
        <dsp:cNvSpPr/>
      </dsp:nvSpPr>
      <dsp:spPr>
        <a:xfrm>
          <a:off x="4047290" y="1679099"/>
          <a:ext cx="3203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0363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257815"/>
              <a:satOff val="-19649"/>
              <a:lumOff val="1752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98697" y="1723064"/>
        <a:ext cx="17548" cy="3509"/>
      </dsp:txXfrm>
    </dsp:sp>
    <dsp:sp modelId="{0CFA18E5-9153-4E1C-8DAC-627E32C42DA9}">
      <dsp:nvSpPr>
        <dsp:cNvPr id="0" name=""/>
        <dsp:cNvSpPr/>
      </dsp:nvSpPr>
      <dsp:spPr>
        <a:xfrm>
          <a:off x="2523159" y="1267039"/>
          <a:ext cx="1525930" cy="91555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25607"/>
                <a:satOff val="-17448"/>
                <a:lumOff val="1641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225607"/>
                <a:satOff val="-17448"/>
                <a:lumOff val="16415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225607"/>
                <a:satOff val="-17448"/>
                <a:lumOff val="16415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Получаете выписку из заседания УС ПИ</a:t>
          </a:r>
        </a:p>
      </dsp:txBody>
      <dsp:txXfrm>
        <a:off x="2523159" y="1267039"/>
        <a:ext cx="1525930" cy="915558"/>
      </dsp:txXfrm>
    </dsp:sp>
    <dsp:sp modelId="{48154BDA-C2F8-40B9-9D7E-D86D3973AB8F}">
      <dsp:nvSpPr>
        <dsp:cNvPr id="0" name=""/>
        <dsp:cNvSpPr/>
      </dsp:nvSpPr>
      <dsp:spPr>
        <a:xfrm>
          <a:off x="1409230" y="2180798"/>
          <a:ext cx="3753788" cy="320363"/>
        </a:xfrm>
        <a:custGeom>
          <a:avLst/>
          <a:gdLst/>
          <a:ahLst/>
          <a:cxnLst/>
          <a:rect l="0" t="0" r="0" b="0"/>
          <a:pathLst>
            <a:path>
              <a:moveTo>
                <a:pt x="3753788" y="0"/>
              </a:moveTo>
              <a:lnTo>
                <a:pt x="3753788" y="177281"/>
              </a:lnTo>
              <a:lnTo>
                <a:pt x="0" y="177281"/>
              </a:lnTo>
              <a:lnTo>
                <a:pt x="0" y="320363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322268"/>
              <a:satOff val="-24561"/>
              <a:lumOff val="2190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91871" y="2339225"/>
        <a:ext cx="188507" cy="3509"/>
      </dsp:txXfrm>
    </dsp:sp>
    <dsp:sp modelId="{F9901840-2611-4DBC-9DBB-6B5488AE7F26}">
      <dsp:nvSpPr>
        <dsp:cNvPr id="0" name=""/>
        <dsp:cNvSpPr/>
      </dsp:nvSpPr>
      <dsp:spPr>
        <a:xfrm>
          <a:off x="4400053" y="1267039"/>
          <a:ext cx="1525930" cy="91555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82009"/>
                <a:satOff val="-21810"/>
                <a:lumOff val="2051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282009"/>
                <a:satOff val="-21810"/>
                <a:lumOff val="2051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282009"/>
                <a:satOff val="-21810"/>
                <a:lumOff val="2051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Направляете пакет документов в ОНП УНИР за 1 месяц до НТС</a:t>
          </a:r>
        </a:p>
      </dsp:txBody>
      <dsp:txXfrm>
        <a:off x="4400053" y="1267039"/>
        <a:ext cx="1525930" cy="915558"/>
      </dsp:txXfrm>
    </dsp:sp>
    <dsp:sp modelId="{753901B2-28BB-4E51-8E7C-1C511225C3A3}">
      <dsp:nvSpPr>
        <dsp:cNvPr id="0" name=""/>
        <dsp:cNvSpPr/>
      </dsp:nvSpPr>
      <dsp:spPr>
        <a:xfrm>
          <a:off x="2170396" y="2945620"/>
          <a:ext cx="3203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0363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386722"/>
              <a:satOff val="-29474"/>
              <a:lumOff val="262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21803" y="2989586"/>
        <a:ext cx="17548" cy="3509"/>
      </dsp:txXfrm>
    </dsp:sp>
    <dsp:sp modelId="{A79289AA-3FB4-42DC-BA84-5D4549ADFF7E}">
      <dsp:nvSpPr>
        <dsp:cNvPr id="0" name=""/>
        <dsp:cNvSpPr/>
      </dsp:nvSpPr>
      <dsp:spPr>
        <a:xfrm>
          <a:off x="646265" y="2533561"/>
          <a:ext cx="1525930" cy="91555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38410"/>
                <a:satOff val="-26172"/>
                <a:lumOff val="2462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338410"/>
                <a:satOff val="-26172"/>
                <a:lumOff val="2462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338410"/>
                <a:satOff val="-26172"/>
                <a:lumOff val="2462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Представляете монографию на НТС СВФУ</a:t>
          </a:r>
          <a:br>
            <a:rPr lang="ru-RU" sz="1300" kern="1200" dirty="0" smtClean="0"/>
          </a:br>
          <a:r>
            <a:rPr lang="ru-RU" sz="1300" kern="1200" dirty="0" smtClean="0"/>
            <a:t>(с презентацией)</a:t>
          </a:r>
          <a:endParaRPr lang="ru-RU" sz="1300" kern="1200" dirty="0"/>
        </a:p>
      </dsp:txBody>
      <dsp:txXfrm>
        <a:off x="646265" y="2533561"/>
        <a:ext cx="1525930" cy="915558"/>
      </dsp:txXfrm>
    </dsp:sp>
    <dsp:sp modelId="{155D62A2-2CF7-4C3F-A5A8-0776A2605806}">
      <dsp:nvSpPr>
        <dsp:cNvPr id="0" name=""/>
        <dsp:cNvSpPr/>
      </dsp:nvSpPr>
      <dsp:spPr>
        <a:xfrm>
          <a:off x="4047290" y="2945620"/>
          <a:ext cx="3203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0363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451176"/>
              <a:satOff val="-34386"/>
              <a:lumOff val="306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98697" y="2989586"/>
        <a:ext cx="17548" cy="3509"/>
      </dsp:txXfrm>
    </dsp:sp>
    <dsp:sp modelId="{2D911964-32ED-42CD-9F01-53C781FA93D8}">
      <dsp:nvSpPr>
        <dsp:cNvPr id="0" name=""/>
        <dsp:cNvSpPr/>
      </dsp:nvSpPr>
      <dsp:spPr>
        <a:xfrm>
          <a:off x="2523159" y="2533561"/>
          <a:ext cx="1525930" cy="915558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94812"/>
                <a:satOff val="-30534"/>
                <a:lumOff val="2872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shade val="80000"/>
                <a:hueOff val="394812"/>
                <a:satOff val="-30534"/>
                <a:lumOff val="2872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shade val="80000"/>
                <a:hueOff val="394812"/>
                <a:satOff val="-30534"/>
                <a:lumOff val="2872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Получаете выписку с НТС</a:t>
          </a:r>
          <a:endParaRPr lang="ru-RU" sz="1300" kern="1200" dirty="0"/>
        </a:p>
      </dsp:txBody>
      <dsp:txXfrm>
        <a:off x="2523159" y="2533561"/>
        <a:ext cx="1525930" cy="915558"/>
      </dsp:txXfrm>
    </dsp:sp>
    <dsp:sp modelId="{D47CC288-3BEA-49AB-A9D4-B953F42BC9E4}">
      <dsp:nvSpPr>
        <dsp:cNvPr id="0" name=""/>
        <dsp:cNvSpPr/>
      </dsp:nvSpPr>
      <dsp:spPr>
        <a:xfrm>
          <a:off x="4400053" y="2533561"/>
          <a:ext cx="1525930" cy="915558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Направляете монографию в издательство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00053" y="2533561"/>
        <a:ext cx="1525930" cy="915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D629C-D0D7-430C-94C3-F064DC9700A9}">
      <dsp:nvSpPr>
        <dsp:cNvPr id="0" name=""/>
        <dsp:cNvSpPr/>
      </dsp:nvSpPr>
      <dsp:spPr>
        <a:xfrm>
          <a:off x="2568" y="1292772"/>
          <a:ext cx="1728187" cy="864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Издание монографии</a:t>
          </a:r>
          <a:endParaRPr lang="ru-RU" sz="1800" kern="1200" dirty="0"/>
        </a:p>
      </dsp:txBody>
      <dsp:txXfrm>
        <a:off x="27876" y="1318080"/>
        <a:ext cx="1677571" cy="813477"/>
      </dsp:txXfrm>
    </dsp:sp>
    <dsp:sp modelId="{5D9D4BB4-A529-4433-A066-6F456F53C362}">
      <dsp:nvSpPr>
        <dsp:cNvPr id="0" name=""/>
        <dsp:cNvSpPr/>
      </dsp:nvSpPr>
      <dsp:spPr>
        <a:xfrm rot="19457599">
          <a:off x="1650739" y="1453848"/>
          <a:ext cx="851307" cy="45087"/>
        </a:xfrm>
        <a:custGeom>
          <a:avLst/>
          <a:gdLst/>
          <a:ahLst/>
          <a:cxnLst/>
          <a:rect l="0" t="0" r="0" b="0"/>
          <a:pathLst>
            <a:path>
              <a:moveTo>
                <a:pt x="0" y="22543"/>
              </a:moveTo>
              <a:lnTo>
                <a:pt x="851307" y="225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55110" y="1455109"/>
        <a:ext cx="42565" cy="42565"/>
      </dsp:txXfrm>
    </dsp:sp>
    <dsp:sp modelId="{2A740FAF-AC08-4ED0-8D58-DF8FCA5CA1FE}">
      <dsp:nvSpPr>
        <dsp:cNvPr id="0" name=""/>
        <dsp:cNvSpPr/>
      </dsp:nvSpPr>
      <dsp:spPr>
        <a:xfrm>
          <a:off x="2422031" y="795918"/>
          <a:ext cx="1728187" cy="864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 счет СВФУ</a:t>
          </a:r>
          <a:endParaRPr lang="ru-RU" sz="1800" kern="1200" dirty="0"/>
        </a:p>
      </dsp:txBody>
      <dsp:txXfrm>
        <a:off x="2447339" y="821226"/>
        <a:ext cx="1677571" cy="813477"/>
      </dsp:txXfrm>
    </dsp:sp>
    <dsp:sp modelId="{25D6C546-EB44-415F-847A-37138D6AFF00}">
      <dsp:nvSpPr>
        <dsp:cNvPr id="0" name=""/>
        <dsp:cNvSpPr/>
      </dsp:nvSpPr>
      <dsp:spPr>
        <a:xfrm>
          <a:off x="4150218" y="1205421"/>
          <a:ext cx="691275" cy="45087"/>
        </a:xfrm>
        <a:custGeom>
          <a:avLst/>
          <a:gdLst/>
          <a:ahLst/>
          <a:cxnLst/>
          <a:rect l="0" t="0" r="0" b="0"/>
          <a:pathLst>
            <a:path>
              <a:moveTo>
                <a:pt x="0" y="22543"/>
              </a:moveTo>
              <a:lnTo>
                <a:pt x="691275" y="225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8574" y="1210683"/>
        <a:ext cx="34563" cy="34563"/>
      </dsp:txXfrm>
    </dsp:sp>
    <dsp:sp modelId="{D90AA315-1DA0-4CD0-9FE7-3C0CB1924894}">
      <dsp:nvSpPr>
        <dsp:cNvPr id="0" name=""/>
        <dsp:cNvSpPr/>
      </dsp:nvSpPr>
      <dsp:spPr>
        <a:xfrm>
          <a:off x="4841494" y="795918"/>
          <a:ext cx="1728187" cy="8640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8000"/>
                <a:satMod val="110000"/>
                <a:lumMod val="104000"/>
              </a:schemeClr>
            </a:gs>
            <a:gs pos="69000">
              <a:schemeClr val="accent1">
                <a:shade val="88000"/>
                <a:satMod val="130000"/>
                <a:lumMod val="92000"/>
              </a:schemeClr>
            </a:gs>
            <a:gs pos="100000">
              <a:schemeClr val="accent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/>
          <a:lightRig rig="flat" dir="t"/>
        </a:scene3d>
        <a:sp3d>
          <a:bevelT w="38100" h="12700" prst="softRound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получаете баллы по ЭК</a:t>
          </a:r>
          <a:endParaRPr lang="ru-RU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66802" y="821226"/>
        <a:ext cx="1677571" cy="813477"/>
      </dsp:txXfrm>
    </dsp:sp>
    <dsp:sp modelId="{F542B31C-36AC-45FA-AD0A-91A81A2EF8AC}">
      <dsp:nvSpPr>
        <dsp:cNvPr id="0" name=""/>
        <dsp:cNvSpPr/>
      </dsp:nvSpPr>
      <dsp:spPr>
        <a:xfrm rot="2142401">
          <a:off x="1650739" y="1950702"/>
          <a:ext cx="851307" cy="45087"/>
        </a:xfrm>
        <a:custGeom>
          <a:avLst/>
          <a:gdLst/>
          <a:ahLst/>
          <a:cxnLst/>
          <a:rect l="0" t="0" r="0" b="0"/>
          <a:pathLst>
            <a:path>
              <a:moveTo>
                <a:pt x="0" y="22543"/>
              </a:moveTo>
              <a:lnTo>
                <a:pt x="851307" y="225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55110" y="1951963"/>
        <a:ext cx="42565" cy="42565"/>
      </dsp:txXfrm>
    </dsp:sp>
    <dsp:sp modelId="{94F01340-7B2B-40AE-830A-3B56733A10DF}">
      <dsp:nvSpPr>
        <dsp:cNvPr id="0" name=""/>
        <dsp:cNvSpPr/>
      </dsp:nvSpPr>
      <dsp:spPr>
        <a:xfrm>
          <a:off x="2422031" y="1789626"/>
          <a:ext cx="1728187" cy="864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 счет автора/спонсора</a:t>
          </a:r>
          <a:endParaRPr lang="ru-RU" sz="1800" kern="1200" dirty="0"/>
        </a:p>
      </dsp:txBody>
      <dsp:txXfrm>
        <a:off x="2447339" y="1814934"/>
        <a:ext cx="1677571" cy="813477"/>
      </dsp:txXfrm>
    </dsp:sp>
    <dsp:sp modelId="{AE74E011-8910-45C6-978A-9A4EFFA7BB08}">
      <dsp:nvSpPr>
        <dsp:cNvPr id="0" name=""/>
        <dsp:cNvSpPr/>
      </dsp:nvSpPr>
      <dsp:spPr>
        <a:xfrm>
          <a:off x="4150218" y="2199129"/>
          <a:ext cx="691275" cy="45087"/>
        </a:xfrm>
        <a:custGeom>
          <a:avLst/>
          <a:gdLst/>
          <a:ahLst/>
          <a:cxnLst/>
          <a:rect l="0" t="0" r="0" b="0"/>
          <a:pathLst>
            <a:path>
              <a:moveTo>
                <a:pt x="0" y="22543"/>
              </a:moveTo>
              <a:lnTo>
                <a:pt x="691275" y="225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8574" y="2204391"/>
        <a:ext cx="34563" cy="34563"/>
      </dsp:txXfrm>
    </dsp:sp>
    <dsp:sp modelId="{9C79AC1C-A67F-47D4-A76B-0F5CD0661A23}">
      <dsp:nvSpPr>
        <dsp:cNvPr id="0" name=""/>
        <dsp:cNvSpPr/>
      </dsp:nvSpPr>
      <dsp:spPr>
        <a:xfrm>
          <a:off x="4841494" y="1789626"/>
          <a:ext cx="1728187" cy="86409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Получаете</a:t>
          </a:r>
          <a:br>
            <a:rPr lang="ru-RU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200 баллов</a:t>
          </a:r>
          <a:endParaRPr lang="ru-RU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66802" y="1814934"/>
        <a:ext cx="1677571" cy="8134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94BE2-DE27-4E8D-8E5A-0960B036A5D2}">
      <dsp:nvSpPr>
        <dsp:cNvPr id="0" name=""/>
        <dsp:cNvSpPr/>
      </dsp:nvSpPr>
      <dsp:spPr>
        <a:xfrm>
          <a:off x="2246" y="82879"/>
          <a:ext cx="1216251" cy="7297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Наши научные мероприятия</a:t>
          </a:r>
          <a:endParaRPr lang="ru-RU" sz="1100" kern="1200"/>
        </a:p>
      </dsp:txBody>
      <dsp:txXfrm>
        <a:off x="2246" y="82879"/>
        <a:ext cx="1216251" cy="729750"/>
      </dsp:txXfrm>
    </dsp:sp>
    <dsp:sp modelId="{7C24632E-68EF-4214-BD5B-DBD35D187440}">
      <dsp:nvSpPr>
        <dsp:cNvPr id="0" name=""/>
        <dsp:cNvSpPr/>
      </dsp:nvSpPr>
      <dsp:spPr>
        <a:xfrm>
          <a:off x="1340122" y="82879"/>
          <a:ext cx="1216251" cy="7297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Конференции, выставки, конкурсы</a:t>
          </a:r>
          <a:endParaRPr lang="ru-RU" sz="1100" kern="1200"/>
        </a:p>
      </dsp:txBody>
      <dsp:txXfrm>
        <a:off x="1340122" y="82879"/>
        <a:ext cx="1216251" cy="729750"/>
      </dsp:txXfrm>
    </dsp:sp>
    <dsp:sp modelId="{CE64938E-C841-4745-B334-B4CC083A1D35}">
      <dsp:nvSpPr>
        <dsp:cNvPr id="0" name=""/>
        <dsp:cNvSpPr/>
      </dsp:nvSpPr>
      <dsp:spPr>
        <a:xfrm>
          <a:off x="2677999" y="82879"/>
          <a:ext cx="1216251" cy="7297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Конкурсы и гранты</a:t>
          </a:r>
          <a:endParaRPr lang="ru-RU" sz="1100" kern="1200"/>
        </a:p>
      </dsp:txBody>
      <dsp:txXfrm>
        <a:off x="2677999" y="82879"/>
        <a:ext cx="1216251" cy="729750"/>
      </dsp:txXfrm>
    </dsp:sp>
    <dsp:sp modelId="{1B139CD8-61AB-479A-AF2F-B17BDF6AC956}">
      <dsp:nvSpPr>
        <dsp:cNvPr id="0" name=""/>
        <dsp:cNvSpPr/>
      </dsp:nvSpPr>
      <dsp:spPr>
        <a:xfrm>
          <a:off x="4015875" y="82879"/>
          <a:ext cx="1216251" cy="7297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Международная деятельность</a:t>
          </a:r>
          <a:endParaRPr lang="ru-RU" sz="1100" kern="1200"/>
        </a:p>
      </dsp:txBody>
      <dsp:txXfrm>
        <a:off x="4015875" y="82879"/>
        <a:ext cx="1216251" cy="729750"/>
      </dsp:txXfrm>
    </dsp:sp>
    <dsp:sp modelId="{BC3F0E92-919D-4C6B-B6AA-D759C5594DED}">
      <dsp:nvSpPr>
        <dsp:cNvPr id="0" name=""/>
        <dsp:cNvSpPr/>
      </dsp:nvSpPr>
      <dsp:spPr>
        <a:xfrm>
          <a:off x="5353752" y="82879"/>
          <a:ext cx="1216251" cy="7297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Научно-исследовательская работа студентов (НИРС)</a:t>
          </a:r>
          <a:endParaRPr lang="ru-RU" sz="1100" kern="1200" dirty="0"/>
        </a:p>
      </dsp:txBody>
      <dsp:txXfrm>
        <a:off x="5353752" y="82879"/>
        <a:ext cx="1216251" cy="729750"/>
      </dsp:txXfrm>
    </dsp:sp>
    <dsp:sp modelId="{18D73F04-A9D3-457C-9EBE-94C614137A6C}">
      <dsp:nvSpPr>
        <dsp:cNvPr id="0" name=""/>
        <dsp:cNvSpPr/>
      </dsp:nvSpPr>
      <dsp:spPr>
        <a:xfrm>
          <a:off x="2246" y="934255"/>
          <a:ext cx="1216251" cy="7297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Аспирантура</a:t>
          </a:r>
          <a:endParaRPr lang="ru-RU" sz="1100" kern="1200"/>
        </a:p>
      </dsp:txBody>
      <dsp:txXfrm>
        <a:off x="2246" y="934255"/>
        <a:ext cx="1216251" cy="729750"/>
      </dsp:txXfrm>
    </dsp:sp>
    <dsp:sp modelId="{18451CDB-02A5-4226-93D8-866865C60397}">
      <dsp:nvSpPr>
        <dsp:cNvPr id="0" name=""/>
        <dsp:cNvSpPr/>
      </dsp:nvSpPr>
      <dsp:spPr>
        <a:xfrm>
          <a:off x="1340122" y="934255"/>
          <a:ext cx="1216251" cy="7297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Научное сотрудничество</a:t>
          </a:r>
          <a:endParaRPr lang="ru-RU" sz="1100" kern="1200"/>
        </a:p>
      </dsp:txBody>
      <dsp:txXfrm>
        <a:off x="1340122" y="934255"/>
        <a:ext cx="1216251" cy="729750"/>
      </dsp:txXfrm>
    </dsp:sp>
    <dsp:sp modelId="{2D54BF94-5A15-4979-84F4-9F0347608C33}">
      <dsp:nvSpPr>
        <dsp:cNvPr id="0" name=""/>
        <dsp:cNvSpPr/>
      </dsp:nvSpPr>
      <dsp:spPr>
        <a:xfrm>
          <a:off x="2677999" y="934255"/>
          <a:ext cx="1216251" cy="7297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Научные лаборатории</a:t>
          </a:r>
          <a:endParaRPr lang="ru-RU" sz="1100" kern="1200"/>
        </a:p>
      </dsp:txBody>
      <dsp:txXfrm>
        <a:off x="2677999" y="934255"/>
        <a:ext cx="1216251" cy="729750"/>
      </dsp:txXfrm>
    </dsp:sp>
    <dsp:sp modelId="{D42D63DF-45A8-4679-BAC2-2A6AD9C653C2}">
      <dsp:nvSpPr>
        <dsp:cNvPr id="0" name=""/>
        <dsp:cNvSpPr/>
      </dsp:nvSpPr>
      <dsp:spPr>
        <a:xfrm>
          <a:off x="4015875" y="934255"/>
          <a:ext cx="1216251" cy="7297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Научные школы</a:t>
          </a:r>
          <a:endParaRPr lang="ru-RU" sz="1100" kern="1200"/>
        </a:p>
      </dsp:txBody>
      <dsp:txXfrm>
        <a:off x="4015875" y="934255"/>
        <a:ext cx="1216251" cy="729750"/>
      </dsp:txXfrm>
    </dsp:sp>
    <dsp:sp modelId="{6D52A312-BD78-49E8-9F0A-4AD8E475AB43}">
      <dsp:nvSpPr>
        <dsp:cNvPr id="0" name=""/>
        <dsp:cNvSpPr/>
      </dsp:nvSpPr>
      <dsp:spPr>
        <a:xfrm>
          <a:off x="5353752" y="934255"/>
          <a:ext cx="1216251" cy="7297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Научные публикации</a:t>
          </a:r>
          <a:endParaRPr lang="ru-RU" sz="1100" kern="1200"/>
        </a:p>
      </dsp:txBody>
      <dsp:txXfrm>
        <a:off x="5353752" y="934255"/>
        <a:ext cx="1216251" cy="729750"/>
      </dsp:txXfrm>
    </dsp:sp>
    <dsp:sp modelId="{8946BA00-B3BD-4FB2-A39F-250459959E1F}">
      <dsp:nvSpPr>
        <dsp:cNvPr id="0" name=""/>
        <dsp:cNvSpPr/>
      </dsp:nvSpPr>
      <dsp:spPr>
        <a:xfrm>
          <a:off x="2246" y="1785631"/>
          <a:ext cx="1216251" cy="7297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Основные направления НИД</a:t>
          </a:r>
          <a:endParaRPr lang="ru-RU" sz="1100" kern="1200"/>
        </a:p>
      </dsp:txBody>
      <dsp:txXfrm>
        <a:off x="2246" y="1785631"/>
        <a:ext cx="1216251" cy="729750"/>
      </dsp:txXfrm>
    </dsp:sp>
    <dsp:sp modelId="{47465FB2-1AAF-41BB-AC00-17B3E8DA40F7}">
      <dsp:nvSpPr>
        <dsp:cNvPr id="0" name=""/>
        <dsp:cNvSpPr/>
      </dsp:nvSpPr>
      <dsp:spPr>
        <a:xfrm>
          <a:off x="1340122" y="1785631"/>
          <a:ext cx="1216251" cy="7297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Отчеты по НИР</a:t>
          </a:r>
          <a:endParaRPr lang="ru-RU" sz="1100" kern="1200"/>
        </a:p>
      </dsp:txBody>
      <dsp:txXfrm>
        <a:off x="1340122" y="1785631"/>
        <a:ext cx="1216251" cy="729750"/>
      </dsp:txXfrm>
    </dsp:sp>
    <dsp:sp modelId="{C86F0C00-EBBF-4330-BA89-806996CED8B5}">
      <dsp:nvSpPr>
        <dsp:cNvPr id="0" name=""/>
        <dsp:cNvSpPr/>
      </dsp:nvSpPr>
      <dsp:spPr>
        <a:xfrm>
          <a:off x="2677999" y="1785631"/>
          <a:ext cx="1216251" cy="7297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Подготовка научных кадров</a:t>
          </a:r>
          <a:endParaRPr lang="ru-RU" sz="1100" kern="1200"/>
        </a:p>
      </dsp:txBody>
      <dsp:txXfrm>
        <a:off x="2677999" y="1785631"/>
        <a:ext cx="1216251" cy="729750"/>
      </dsp:txXfrm>
    </dsp:sp>
    <dsp:sp modelId="{B66AB02E-535A-4C94-AED4-4226FE88077D}">
      <dsp:nvSpPr>
        <dsp:cNvPr id="0" name=""/>
        <dsp:cNvSpPr/>
      </dsp:nvSpPr>
      <dsp:spPr>
        <a:xfrm>
          <a:off x="4015875" y="1785631"/>
          <a:ext cx="1216251" cy="7297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Тематический план НИР</a:t>
          </a:r>
          <a:endParaRPr lang="ru-RU" sz="1100" kern="1200"/>
        </a:p>
      </dsp:txBody>
      <dsp:txXfrm>
        <a:off x="4015875" y="1785631"/>
        <a:ext cx="1216251" cy="729750"/>
      </dsp:txXfrm>
    </dsp:sp>
    <dsp:sp modelId="{953CFCDD-70A6-412E-AC0F-19562A3D157B}">
      <dsp:nvSpPr>
        <dsp:cNvPr id="0" name=""/>
        <dsp:cNvSpPr/>
      </dsp:nvSpPr>
      <dsp:spPr>
        <a:xfrm>
          <a:off x="5353752" y="1785631"/>
          <a:ext cx="1216251" cy="7297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Значимые научные результаты</a:t>
          </a:r>
          <a:endParaRPr lang="ru-RU" sz="1100" kern="1200"/>
        </a:p>
      </dsp:txBody>
      <dsp:txXfrm>
        <a:off x="5353752" y="1785631"/>
        <a:ext cx="1216251" cy="729750"/>
      </dsp:txXfrm>
    </dsp:sp>
    <dsp:sp modelId="{3D1339AA-FFE8-4B90-BBBE-B2B3AAAB84EA}">
      <dsp:nvSpPr>
        <dsp:cNvPr id="0" name=""/>
        <dsp:cNvSpPr/>
      </dsp:nvSpPr>
      <dsp:spPr>
        <a:xfrm>
          <a:off x="2009061" y="2637007"/>
          <a:ext cx="1216251" cy="7297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Фотогалерея научных мероприятий</a:t>
          </a:r>
          <a:endParaRPr lang="ru-RU" sz="1100" kern="1200"/>
        </a:p>
      </dsp:txBody>
      <dsp:txXfrm>
        <a:off x="2009061" y="2637007"/>
        <a:ext cx="1216251" cy="729750"/>
      </dsp:txXfrm>
    </dsp:sp>
    <dsp:sp modelId="{7AE282BB-D70E-4856-B3E4-25B288E5A79F}">
      <dsp:nvSpPr>
        <dsp:cNvPr id="0" name=""/>
        <dsp:cNvSpPr/>
      </dsp:nvSpPr>
      <dsp:spPr>
        <a:xfrm>
          <a:off x="3346937" y="2637007"/>
          <a:ext cx="1216251" cy="729750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satMod val="110000"/>
                <a:lumMod val="104000"/>
              </a:schemeClr>
            </a:gs>
            <a:gs pos="69000">
              <a:schemeClr val="accent1">
                <a:shade val="88000"/>
                <a:satMod val="130000"/>
                <a:lumMod val="92000"/>
              </a:schemeClr>
            </a:gs>
            <a:gs pos="100000">
              <a:schemeClr val="accent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Полезное</a:t>
          </a:r>
          <a:endParaRPr lang="ru-RU" sz="1100" kern="1200"/>
        </a:p>
      </dsp:txBody>
      <dsp:txXfrm>
        <a:off x="3346937" y="2637007"/>
        <a:ext cx="1216251" cy="7297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E35F3-CA09-4073-91E3-1035E51FD6DA}">
      <dsp:nvSpPr>
        <dsp:cNvPr id="0" name=""/>
        <dsp:cNvSpPr/>
      </dsp:nvSpPr>
      <dsp:spPr>
        <a:xfrm>
          <a:off x="0" y="34954"/>
          <a:ext cx="83006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34264-E103-41CF-8263-EC7FC4840601}">
      <dsp:nvSpPr>
        <dsp:cNvPr id="0" name=""/>
        <dsp:cNvSpPr/>
      </dsp:nvSpPr>
      <dsp:spPr>
        <a:xfrm>
          <a:off x="0" y="2600"/>
          <a:ext cx="1660124" cy="1773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ПОЛОЖЕНИЯ:</a:t>
          </a:r>
          <a:endParaRPr lang="ru-RU" sz="2000" kern="1200" dirty="0"/>
        </a:p>
      </dsp:txBody>
      <dsp:txXfrm>
        <a:off x="0" y="2600"/>
        <a:ext cx="1660124" cy="1773799"/>
      </dsp:txXfrm>
    </dsp:sp>
    <dsp:sp modelId="{B9292CDA-96F9-4AD6-9769-139443BC154D}">
      <dsp:nvSpPr>
        <dsp:cNvPr id="0" name=""/>
        <dsp:cNvSpPr/>
      </dsp:nvSpPr>
      <dsp:spPr>
        <a:xfrm>
          <a:off x="1784633" y="16566"/>
          <a:ext cx="6515987" cy="279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Положение о научно-исследовательской работе в СВФУ</a:t>
          </a:r>
          <a:endParaRPr lang="ru-RU" sz="1000" kern="1200" dirty="0"/>
        </a:p>
      </dsp:txBody>
      <dsp:txXfrm>
        <a:off x="1784633" y="16566"/>
        <a:ext cx="6515987" cy="279321"/>
      </dsp:txXfrm>
    </dsp:sp>
    <dsp:sp modelId="{D23812C8-1680-4A20-8BAB-F7D27B284620}">
      <dsp:nvSpPr>
        <dsp:cNvPr id="0" name=""/>
        <dsp:cNvSpPr/>
      </dsp:nvSpPr>
      <dsp:spPr>
        <a:xfrm>
          <a:off x="1660124" y="295888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E5004-D451-43D5-A1B1-8BAAECD1954A}">
      <dsp:nvSpPr>
        <dsp:cNvPr id="0" name=""/>
        <dsp:cNvSpPr/>
      </dsp:nvSpPr>
      <dsp:spPr>
        <a:xfrm>
          <a:off x="1784633" y="309854"/>
          <a:ext cx="6515987" cy="279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Положение об издании научных монографий в СВФУ </a:t>
          </a:r>
          <a:endParaRPr lang="ru-RU" sz="1000" kern="1200" dirty="0"/>
        </a:p>
      </dsp:txBody>
      <dsp:txXfrm>
        <a:off x="1784633" y="309854"/>
        <a:ext cx="6515987" cy="279321"/>
      </dsp:txXfrm>
    </dsp:sp>
    <dsp:sp modelId="{A1776CBC-6D6F-49D5-8F13-C662F419CA78}">
      <dsp:nvSpPr>
        <dsp:cNvPr id="0" name=""/>
        <dsp:cNvSpPr/>
      </dsp:nvSpPr>
      <dsp:spPr>
        <a:xfrm>
          <a:off x="1660124" y="589176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67C55-A39E-4538-B47E-BC9D4AA3A0CF}">
      <dsp:nvSpPr>
        <dsp:cNvPr id="0" name=""/>
        <dsp:cNvSpPr/>
      </dsp:nvSpPr>
      <dsp:spPr>
        <a:xfrm>
          <a:off x="1784633" y="603142"/>
          <a:ext cx="6515987" cy="279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Государственные услуги, предоставляемые Министерством образования и науки Российской Федерации в эл. виде</a:t>
          </a:r>
          <a:endParaRPr lang="ru-RU" sz="1000" kern="1200" dirty="0"/>
        </a:p>
      </dsp:txBody>
      <dsp:txXfrm>
        <a:off x="1784633" y="603142"/>
        <a:ext cx="6515987" cy="279321"/>
      </dsp:txXfrm>
    </dsp:sp>
    <dsp:sp modelId="{ED26E0AA-4DCA-4925-AD30-26519B714EC0}">
      <dsp:nvSpPr>
        <dsp:cNvPr id="0" name=""/>
        <dsp:cNvSpPr/>
      </dsp:nvSpPr>
      <dsp:spPr>
        <a:xfrm>
          <a:off x="1660124" y="882463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FF20D-A444-4A80-AFB0-1E0898576A3A}">
      <dsp:nvSpPr>
        <dsp:cNvPr id="0" name=""/>
        <dsp:cNvSpPr/>
      </dsp:nvSpPr>
      <dsp:spPr>
        <a:xfrm>
          <a:off x="1784633" y="896429"/>
          <a:ext cx="6515987" cy="279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Приказ </a:t>
          </a:r>
          <a:r>
            <a:rPr lang="ru-RU" sz="900" kern="1200" dirty="0" err="1" smtClean="0"/>
            <a:t>Минобрнауки</a:t>
          </a:r>
          <a:r>
            <a:rPr lang="ru-RU" sz="900" kern="1200" dirty="0" smtClean="0"/>
            <a:t> России от 25 декабря 2014 г. N 1620  "Об утверждении административного регламента </a:t>
          </a:r>
          <a:r>
            <a:rPr lang="ru-RU" sz="900" kern="1200" dirty="0" err="1" smtClean="0"/>
            <a:t>Минобрнауки</a:t>
          </a:r>
          <a:r>
            <a:rPr lang="ru-RU" sz="900" kern="1200" dirty="0" smtClean="0"/>
            <a:t> РФ по предоставлению государственной услуги по присвоению ученых званий профессора и доцента"</a:t>
          </a:r>
          <a:endParaRPr lang="ru-RU" sz="900" kern="1200" dirty="0"/>
        </a:p>
      </dsp:txBody>
      <dsp:txXfrm>
        <a:off x="1784633" y="896429"/>
        <a:ext cx="6515987" cy="279321"/>
      </dsp:txXfrm>
    </dsp:sp>
    <dsp:sp modelId="{330CC78E-84D6-4FCB-87A7-D69B4A643729}">
      <dsp:nvSpPr>
        <dsp:cNvPr id="0" name=""/>
        <dsp:cNvSpPr/>
      </dsp:nvSpPr>
      <dsp:spPr>
        <a:xfrm>
          <a:off x="1660124" y="1175751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FA0CF9-4837-4CE0-81AD-7DB735AC91EF}">
      <dsp:nvSpPr>
        <dsp:cNvPr id="0" name=""/>
        <dsp:cNvSpPr/>
      </dsp:nvSpPr>
      <dsp:spPr>
        <a:xfrm>
          <a:off x="1784633" y="1189717"/>
          <a:ext cx="6515987" cy="279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Положение о порядке финансирования научно-исследовательских проектов СВФУ (версия 1.0)</a:t>
          </a:r>
          <a:endParaRPr lang="ru-RU" sz="1000" kern="1200" dirty="0"/>
        </a:p>
      </dsp:txBody>
      <dsp:txXfrm>
        <a:off x="1784633" y="1189717"/>
        <a:ext cx="6515987" cy="279321"/>
      </dsp:txXfrm>
    </dsp:sp>
    <dsp:sp modelId="{5D5AD77D-D181-49CF-923E-A12FD4298019}">
      <dsp:nvSpPr>
        <dsp:cNvPr id="0" name=""/>
        <dsp:cNvSpPr/>
      </dsp:nvSpPr>
      <dsp:spPr>
        <a:xfrm>
          <a:off x="1660124" y="1469038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CABDE-FD09-4BDA-A190-3E37F988F666}">
      <dsp:nvSpPr>
        <dsp:cNvPr id="0" name=""/>
        <dsp:cNvSpPr/>
      </dsp:nvSpPr>
      <dsp:spPr>
        <a:xfrm>
          <a:off x="1784633" y="1483004"/>
          <a:ext cx="6515987" cy="279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Положение об эффективном контракте с ПР, относящимися к ППС от 26.09.2016 г. (версия 2) </a:t>
          </a:r>
          <a:endParaRPr lang="ru-RU" sz="1000" kern="1200" dirty="0"/>
        </a:p>
      </dsp:txBody>
      <dsp:txXfrm>
        <a:off x="1784633" y="1483004"/>
        <a:ext cx="6515987" cy="279321"/>
      </dsp:txXfrm>
    </dsp:sp>
    <dsp:sp modelId="{22247471-4CEB-48E8-BF89-E3CC6E1B2AC6}">
      <dsp:nvSpPr>
        <dsp:cNvPr id="0" name=""/>
        <dsp:cNvSpPr/>
      </dsp:nvSpPr>
      <dsp:spPr>
        <a:xfrm>
          <a:off x="1660124" y="1762326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DA60E-6254-41B1-97A2-A09CA5589BA9}">
      <dsp:nvSpPr>
        <dsp:cNvPr id="0" name=""/>
        <dsp:cNvSpPr/>
      </dsp:nvSpPr>
      <dsp:spPr>
        <a:xfrm>
          <a:off x="0" y="1776400"/>
          <a:ext cx="83006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7D3FB-979F-4473-A375-C0FB561759F9}">
      <dsp:nvSpPr>
        <dsp:cNvPr id="0" name=""/>
        <dsp:cNvSpPr/>
      </dsp:nvSpPr>
      <dsp:spPr>
        <a:xfrm>
          <a:off x="0" y="1776400"/>
          <a:ext cx="1660124" cy="1773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Формы и бланки:</a:t>
          </a:r>
          <a:endParaRPr lang="ru-RU" sz="2000" kern="1200" dirty="0"/>
        </a:p>
      </dsp:txBody>
      <dsp:txXfrm>
        <a:off x="0" y="1776400"/>
        <a:ext cx="1660124" cy="1773799"/>
      </dsp:txXfrm>
    </dsp:sp>
    <dsp:sp modelId="{C518B053-6E94-434C-A3EA-BC1828CF8C9A}">
      <dsp:nvSpPr>
        <dsp:cNvPr id="0" name=""/>
        <dsp:cNvSpPr/>
      </dsp:nvSpPr>
      <dsp:spPr>
        <a:xfrm>
          <a:off x="1784633" y="1797252"/>
          <a:ext cx="6515987" cy="41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Инструкция по оформлению списка трудов (Форма 16)</a:t>
          </a:r>
          <a:endParaRPr lang="ru-RU" sz="1000" kern="1200" dirty="0"/>
        </a:p>
      </dsp:txBody>
      <dsp:txXfrm>
        <a:off x="1784633" y="1797252"/>
        <a:ext cx="6515987" cy="417033"/>
      </dsp:txXfrm>
    </dsp:sp>
    <dsp:sp modelId="{110D1158-F1BB-4AC6-8F5E-DCB51F2F5B95}">
      <dsp:nvSpPr>
        <dsp:cNvPr id="0" name=""/>
        <dsp:cNvSpPr/>
      </dsp:nvSpPr>
      <dsp:spPr>
        <a:xfrm>
          <a:off x="1660124" y="2214285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4B42F-1FB3-441E-B2A1-2BBF92E232D7}">
      <dsp:nvSpPr>
        <dsp:cNvPr id="0" name=""/>
        <dsp:cNvSpPr/>
      </dsp:nvSpPr>
      <dsp:spPr>
        <a:xfrm>
          <a:off x="1784633" y="2235137"/>
          <a:ext cx="6515987" cy="41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Бланк списка трудов по Форме 16 (для участия в конкурсе на занятие вакантной должности с пояснениями)</a:t>
          </a:r>
          <a:endParaRPr lang="ru-RU" sz="1000" kern="1200" dirty="0"/>
        </a:p>
      </dsp:txBody>
      <dsp:txXfrm>
        <a:off x="1784633" y="2235137"/>
        <a:ext cx="6515987" cy="417033"/>
      </dsp:txXfrm>
    </dsp:sp>
    <dsp:sp modelId="{7C4A96DC-67E1-43F2-A095-745552B54CB0}">
      <dsp:nvSpPr>
        <dsp:cNvPr id="0" name=""/>
        <dsp:cNvSpPr/>
      </dsp:nvSpPr>
      <dsp:spPr>
        <a:xfrm>
          <a:off x="1660124" y="2652170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2D760D-92C1-4C71-B977-582311F5CF84}">
      <dsp:nvSpPr>
        <dsp:cNvPr id="0" name=""/>
        <dsp:cNvSpPr/>
      </dsp:nvSpPr>
      <dsp:spPr>
        <a:xfrm>
          <a:off x="1784633" y="2673022"/>
          <a:ext cx="6515987" cy="41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Бланк "Соглашение о научном сотрудничестве"</a:t>
          </a:r>
          <a:endParaRPr lang="ru-RU" sz="1000" kern="1200" dirty="0"/>
        </a:p>
      </dsp:txBody>
      <dsp:txXfrm>
        <a:off x="1784633" y="2673022"/>
        <a:ext cx="6515987" cy="417033"/>
      </dsp:txXfrm>
    </dsp:sp>
    <dsp:sp modelId="{EAEF5D89-93C2-4746-8B21-27DC0BF7F20C}">
      <dsp:nvSpPr>
        <dsp:cNvPr id="0" name=""/>
        <dsp:cNvSpPr/>
      </dsp:nvSpPr>
      <dsp:spPr>
        <a:xfrm>
          <a:off x="1660124" y="3090056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8440F4-87D1-4E76-81DB-C63765FA7F58}">
      <dsp:nvSpPr>
        <dsp:cNvPr id="0" name=""/>
        <dsp:cNvSpPr/>
      </dsp:nvSpPr>
      <dsp:spPr>
        <a:xfrm>
          <a:off x="1784633" y="3110907"/>
          <a:ext cx="6515987" cy="41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Примерный бланк договора на выполнение НИР</a:t>
          </a:r>
          <a:endParaRPr lang="ru-RU" sz="1000" kern="1200" dirty="0"/>
        </a:p>
      </dsp:txBody>
      <dsp:txXfrm>
        <a:off x="1784633" y="3110907"/>
        <a:ext cx="6515987" cy="417033"/>
      </dsp:txXfrm>
    </dsp:sp>
    <dsp:sp modelId="{A25CFAAF-FCB1-467F-8043-D65D6568107F}">
      <dsp:nvSpPr>
        <dsp:cNvPr id="0" name=""/>
        <dsp:cNvSpPr/>
      </dsp:nvSpPr>
      <dsp:spPr>
        <a:xfrm>
          <a:off x="1660124" y="3527941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9B539-AA6A-4C4C-B186-2D3C6831A538}">
      <dsp:nvSpPr>
        <dsp:cNvPr id="0" name=""/>
        <dsp:cNvSpPr/>
      </dsp:nvSpPr>
      <dsp:spPr>
        <a:xfrm>
          <a:off x="0" y="3550200"/>
          <a:ext cx="83006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ADE8B-285C-477F-9D69-F58866186DCE}">
      <dsp:nvSpPr>
        <dsp:cNvPr id="0" name=""/>
        <dsp:cNvSpPr/>
      </dsp:nvSpPr>
      <dsp:spPr>
        <a:xfrm>
          <a:off x="0" y="3550200"/>
          <a:ext cx="1660124" cy="1773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Прочие материалы:</a:t>
          </a:r>
          <a:endParaRPr lang="ru-RU" sz="2000" kern="1200" dirty="0"/>
        </a:p>
      </dsp:txBody>
      <dsp:txXfrm>
        <a:off x="0" y="3550200"/>
        <a:ext cx="1660124" cy="1773799"/>
      </dsp:txXfrm>
    </dsp:sp>
    <dsp:sp modelId="{FCB80B6A-AF28-4601-A351-42BE77A43FBC}">
      <dsp:nvSpPr>
        <dsp:cNvPr id="0" name=""/>
        <dsp:cNvSpPr/>
      </dsp:nvSpPr>
      <dsp:spPr>
        <a:xfrm>
          <a:off x="1784633" y="3560691"/>
          <a:ext cx="6515987" cy="209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Паспорта научных специальностей ВАК</a:t>
          </a:r>
          <a:endParaRPr lang="ru-RU" sz="1000" kern="1200" dirty="0"/>
        </a:p>
      </dsp:txBody>
      <dsp:txXfrm>
        <a:off x="1784633" y="3560691"/>
        <a:ext cx="6515987" cy="209815"/>
      </dsp:txXfrm>
    </dsp:sp>
    <dsp:sp modelId="{75B2E011-8CDD-4F55-A8CE-8330FA2E6F1A}">
      <dsp:nvSpPr>
        <dsp:cNvPr id="0" name=""/>
        <dsp:cNvSpPr/>
      </dsp:nvSpPr>
      <dsp:spPr>
        <a:xfrm>
          <a:off x="1660124" y="3770507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7DE89-AF1D-4F37-A108-8CAF2DC94E31}">
      <dsp:nvSpPr>
        <dsp:cNvPr id="0" name=""/>
        <dsp:cNvSpPr/>
      </dsp:nvSpPr>
      <dsp:spPr>
        <a:xfrm>
          <a:off x="1784633" y="3780997"/>
          <a:ext cx="6515987" cy="209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Журналы </a:t>
          </a:r>
          <a:r>
            <a:rPr lang="ru-RU" sz="1000" kern="1200" dirty="0" smtClean="0"/>
            <a:t>ВАК (по состоянию на 09.08.2018)</a:t>
          </a:r>
          <a:endParaRPr lang="ru-RU" sz="1000" kern="1200" dirty="0"/>
        </a:p>
      </dsp:txBody>
      <dsp:txXfrm>
        <a:off x="1784633" y="3780997"/>
        <a:ext cx="6515987" cy="209815"/>
      </dsp:txXfrm>
    </dsp:sp>
    <dsp:sp modelId="{61437FC3-2EEB-407F-B0CA-8F4B341342AD}">
      <dsp:nvSpPr>
        <dsp:cNvPr id="0" name=""/>
        <dsp:cNvSpPr/>
      </dsp:nvSpPr>
      <dsp:spPr>
        <a:xfrm>
          <a:off x="1660124" y="3990813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EC0D3-74FF-44D5-BBE3-DB3959E19EA8}">
      <dsp:nvSpPr>
        <dsp:cNvPr id="0" name=""/>
        <dsp:cNvSpPr/>
      </dsp:nvSpPr>
      <dsp:spPr>
        <a:xfrm>
          <a:off x="1784633" y="4001304"/>
          <a:ext cx="6515987" cy="209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Онлайн система ВАК-журналов http://perechen.vak2.ed.gov.ru/</a:t>
          </a:r>
          <a:endParaRPr lang="ru-RU" sz="1000" kern="1200" dirty="0"/>
        </a:p>
      </dsp:txBody>
      <dsp:txXfrm>
        <a:off x="1784633" y="4001304"/>
        <a:ext cx="6515987" cy="209815"/>
      </dsp:txXfrm>
    </dsp:sp>
    <dsp:sp modelId="{CA77D3A6-3F3F-4008-B433-66082C43DE50}">
      <dsp:nvSpPr>
        <dsp:cNvPr id="0" name=""/>
        <dsp:cNvSpPr/>
      </dsp:nvSpPr>
      <dsp:spPr>
        <a:xfrm>
          <a:off x="1660124" y="4211120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BADE52-6700-46D0-B615-E8E266678022}">
      <dsp:nvSpPr>
        <dsp:cNvPr id="0" name=""/>
        <dsp:cNvSpPr/>
      </dsp:nvSpPr>
      <dsp:spPr>
        <a:xfrm>
          <a:off x="1784633" y="4221611"/>
          <a:ext cx="6515987" cy="209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Сведения о базах данных научного цитирования (РИНЦ, </a:t>
          </a:r>
          <a:r>
            <a:rPr lang="ru-RU" sz="1000" kern="1200" dirty="0" err="1" smtClean="0"/>
            <a:t>Web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of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Science</a:t>
          </a:r>
          <a:r>
            <a:rPr lang="ru-RU" sz="1000" kern="1200" dirty="0" smtClean="0"/>
            <a:t>, </a:t>
          </a:r>
          <a:r>
            <a:rPr lang="ru-RU" sz="1000" kern="1200" dirty="0" err="1" smtClean="0"/>
            <a:t>Scopus</a:t>
          </a:r>
          <a:r>
            <a:rPr lang="ru-RU" sz="1000" kern="1200" dirty="0" smtClean="0"/>
            <a:t> и др.)</a:t>
          </a:r>
          <a:endParaRPr lang="ru-RU" sz="1000" kern="1200" dirty="0"/>
        </a:p>
      </dsp:txBody>
      <dsp:txXfrm>
        <a:off x="1784633" y="4221611"/>
        <a:ext cx="6515987" cy="209815"/>
      </dsp:txXfrm>
    </dsp:sp>
    <dsp:sp modelId="{2850CEAB-417D-4B10-9112-AA16070C759A}">
      <dsp:nvSpPr>
        <dsp:cNvPr id="0" name=""/>
        <dsp:cNvSpPr/>
      </dsp:nvSpPr>
      <dsp:spPr>
        <a:xfrm>
          <a:off x="1660124" y="4431427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3B269-B567-44DC-9CBB-C7FCA32CC208}">
      <dsp:nvSpPr>
        <dsp:cNvPr id="0" name=""/>
        <dsp:cNvSpPr/>
      </dsp:nvSpPr>
      <dsp:spPr>
        <a:xfrm>
          <a:off x="1784633" y="4441918"/>
          <a:ext cx="6515987" cy="209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Индекс </a:t>
          </a:r>
          <a:r>
            <a:rPr lang="ru-RU" sz="1000" kern="1200" dirty="0" err="1" smtClean="0"/>
            <a:t>Хирша</a:t>
          </a:r>
          <a:r>
            <a:rPr lang="ru-RU" sz="1000" kern="1200" dirty="0" smtClean="0"/>
            <a:t>: пути его повышения и метод вычисления</a:t>
          </a:r>
          <a:endParaRPr lang="ru-RU" sz="1000" kern="1200" dirty="0"/>
        </a:p>
      </dsp:txBody>
      <dsp:txXfrm>
        <a:off x="1784633" y="4441918"/>
        <a:ext cx="6515987" cy="209815"/>
      </dsp:txXfrm>
    </dsp:sp>
    <dsp:sp modelId="{D57775E7-C77F-42C6-8F54-2EED8D7D0901}">
      <dsp:nvSpPr>
        <dsp:cNvPr id="0" name=""/>
        <dsp:cNvSpPr/>
      </dsp:nvSpPr>
      <dsp:spPr>
        <a:xfrm>
          <a:off x="1660124" y="4651733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7D76D-9B89-429C-994D-AFFB6608D513}">
      <dsp:nvSpPr>
        <dsp:cNvPr id="0" name=""/>
        <dsp:cNvSpPr/>
      </dsp:nvSpPr>
      <dsp:spPr>
        <a:xfrm>
          <a:off x="1784633" y="4662224"/>
          <a:ext cx="6515987" cy="209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Определение индекса </a:t>
          </a:r>
          <a:r>
            <a:rPr lang="ru-RU" sz="1000" kern="1200" dirty="0" err="1" smtClean="0"/>
            <a:t>Хирша</a:t>
          </a:r>
          <a:r>
            <a:rPr lang="ru-RU" sz="1000" kern="1200" dirty="0" smtClean="0"/>
            <a:t> по различным базам данных</a:t>
          </a:r>
          <a:endParaRPr lang="ru-RU" sz="1000" kern="1200" dirty="0"/>
        </a:p>
      </dsp:txBody>
      <dsp:txXfrm>
        <a:off x="1784633" y="4662224"/>
        <a:ext cx="6515987" cy="209815"/>
      </dsp:txXfrm>
    </dsp:sp>
    <dsp:sp modelId="{0A8695E1-2546-4005-8BCA-2EE8595DF4C9}">
      <dsp:nvSpPr>
        <dsp:cNvPr id="0" name=""/>
        <dsp:cNvSpPr/>
      </dsp:nvSpPr>
      <dsp:spPr>
        <a:xfrm>
          <a:off x="1660124" y="4872040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96E2F-5DB2-4B5D-971F-F9C67388D8F7}">
      <dsp:nvSpPr>
        <dsp:cNvPr id="0" name=""/>
        <dsp:cNvSpPr/>
      </dsp:nvSpPr>
      <dsp:spPr>
        <a:xfrm>
          <a:off x="1784633" y="4882531"/>
          <a:ext cx="6515987" cy="209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Материалы семинара "О повышении публикационной активности ППС в зарубежных изданиях" от 01.06.2016 г.</a:t>
          </a:r>
          <a:endParaRPr lang="ru-RU" sz="1000" kern="1200" dirty="0"/>
        </a:p>
      </dsp:txBody>
      <dsp:txXfrm>
        <a:off x="1784633" y="4882531"/>
        <a:ext cx="6515987" cy="209815"/>
      </dsp:txXfrm>
    </dsp:sp>
    <dsp:sp modelId="{B475BC9E-FE35-4DAF-B2FC-11295B2C63BD}">
      <dsp:nvSpPr>
        <dsp:cNvPr id="0" name=""/>
        <dsp:cNvSpPr/>
      </dsp:nvSpPr>
      <dsp:spPr>
        <a:xfrm>
          <a:off x="1660124" y="5092347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AC26C-02CC-40C4-A8CD-CE2262E86A74}">
      <dsp:nvSpPr>
        <dsp:cNvPr id="0" name=""/>
        <dsp:cNvSpPr/>
      </dsp:nvSpPr>
      <dsp:spPr>
        <a:xfrm>
          <a:off x="1784633" y="5102838"/>
          <a:ext cx="6515987" cy="209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Материалы собрания ответственных по НИР кафедр ПИ от 8 июня 2016 г.</a:t>
          </a:r>
          <a:endParaRPr lang="ru-RU" sz="1000" kern="1200" dirty="0"/>
        </a:p>
      </dsp:txBody>
      <dsp:txXfrm>
        <a:off x="1784633" y="5102838"/>
        <a:ext cx="6515987" cy="209815"/>
      </dsp:txXfrm>
    </dsp:sp>
    <dsp:sp modelId="{75519C66-9BCE-4AC4-9E09-5C90A9C76A5D}">
      <dsp:nvSpPr>
        <dsp:cNvPr id="0" name=""/>
        <dsp:cNvSpPr/>
      </dsp:nvSpPr>
      <dsp:spPr>
        <a:xfrm>
          <a:off x="1660124" y="5312654"/>
          <a:ext cx="66404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D138A-F1D3-46A3-A146-329AFB056B81}">
      <dsp:nvSpPr>
        <dsp:cNvPr id="0" name=""/>
        <dsp:cNvSpPr/>
      </dsp:nvSpPr>
      <dsp:spPr>
        <a:xfrm rot="5400000">
          <a:off x="366275" y="1747357"/>
          <a:ext cx="1097183" cy="18256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AE54C-34DA-4F7F-BFC4-D520A38D1E9F}">
      <dsp:nvSpPr>
        <dsp:cNvPr id="0" name=""/>
        <dsp:cNvSpPr/>
      </dsp:nvSpPr>
      <dsp:spPr>
        <a:xfrm>
          <a:off x="183127" y="2292844"/>
          <a:ext cx="1648241" cy="144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2014</a:t>
          </a:r>
          <a:endParaRPr lang="ru-RU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8 место</a:t>
          </a:r>
          <a:endParaRPr lang="ru-RU" sz="2700" kern="1200" dirty="0"/>
        </a:p>
      </dsp:txBody>
      <dsp:txXfrm>
        <a:off x="183127" y="2292844"/>
        <a:ext cx="1648241" cy="1444780"/>
      </dsp:txXfrm>
    </dsp:sp>
    <dsp:sp modelId="{BE3B29E0-D206-4DFE-BA7B-68E35318BDD3}">
      <dsp:nvSpPr>
        <dsp:cNvPr id="0" name=""/>
        <dsp:cNvSpPr/>
      </dsp:nvSpPr>
      <dsp:spPr>
        <a:xfrm>
          <a:off x="1520380" y="1612948"/>
          <a:ext cx="310988" cy="310988"/>
        </a:xfrm>
        <a:prstGeom prst="triangle">
          <a:avLst>
            <a:gd name="adj" fmla="val 100000"/>
          </a:avLst>
        </a:prstGeom>
        <a:solidFill>
          <a:schemeClr val="accent5">
            <a:hueOff val="-280772"/>
            <a:satOff val="-1324"/>
            <a:lumOff val="327"/>
            <a:alphaOff val="0"/>
          </a:schemeClr>
        </a:solidFill>
        <a:ln w="15875" cap="flat" cmpd="sng" algn="ctr">
          <a:solidFill>
            <a:schemeClr val="accent5">
              <a:hueOff val="-280772"/>
              <a:satOff val="-1324"/>
              <a:lumOff val="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D834A-26C8-4CC7-A853-74908C58B84E}">
      <dsp:nvSpPr>
        <dsp:cNvPr id="0" name=""/>
        <dsp:cNvSpPr/>
      </dsp:nvSpPr>
      <dsp:spPr>
        <a:xfrm rot="5400000">
          <a:off x="2384044" y="1248058"/>
          <a:ext cx="1097183" cy="18256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561544"/>
            <a:satOff val="-2648"/>
            <a:lumOff val="653"/>
            <a:alphaOff val="0"/>
          </a:schemeClr>
        </a:solidFill>
        <a:ln w="15875" cap="flat" cmpd="sng" algn="ctr">
          <a:solidFill>
            <a:schemeClr val="accent5">
              <a:hueOff val="-561544"/>
              <a:satOff val="-2648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A4902-895A-4DBB-8C18-F274A550B611}">
      <dsp:nvSpPr>
        <dsp:cNvPr id="0" name=""/>
        <dsp:cNvSpPr/>
      </dsp:nvSpPr>
      <dsp:spPr>
        <a:xfrm>
          <a:off x="2200897" y="1793545"/>
          <a:ext cx="1648241" cy="144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2015</a:t>
          </a:r>
          <a:endParaRPr lang="ru-RU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6 место</a:t>
          </a:r>
          <a:endParaRPr lang="ru-RU" sz="2700" kern="1200" dirty="0"/>
        </a:p>
      </dsp:txBody>
      <dsp:txXfrm>
        <a:off x="2200897" y="1793545"/>
        <a:ext cx="1648241" cy="1444780"/>
      </dsp:txXfrm>
    </dsp:sp>
    <dsp:sp modelId="{A0DCA570-A454-4185-9405-00AEF4B6EA54}">
      <dsp:nvSpPr>
        <dsp:cNvPr id="0" name=""/>
        <dsp:cNvSpPr/>
      </dsp:nvSpPr>
      <dsp:spPr>
        <a:xfrm>
          <a:off x="3538149" y="1113649"/>
          <a:ext cx="310988" cy="310988"/>
        </a:xfrm>
        <a:prstGeom prst="triangle">
          <a:avLst>
            <a:gd name="adj" fmla="val 100000"/>
          </a:avLst>
        </a:prstGeom>
        <a:solidFill>
          <a:schemeClr val="accent5">
            <a:hueOff val="-842315"/>
            <a:satOff val="-3972"/>
            <a:lumOff val="980"/>
            <a:alphaOff val="0"/>
          </a:schemeClr>
        </a:solidFill>
        <a:ln w="15875" cap="flat" cmpd="sng" algn="ctr">
          <a:solidFill>
            <a:schemeClr val="accent5">
              <a:hueOff val="-842315"/>
              <a:satOff val="-3972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AD901-40CC-45D5-B43F-31DE5FF8EE7C}">
      <dsp:nvSpPr>
        <dsp:cNvPr id="0" name=""/>
        <dsp:cNvSpPr/>
      </dsp:nvSpPr>
      <dsp:spPr>
        <a:xfrm rot="5400000">
          <a:off x="4401813" y="748759"/>
          <a:ext cx="1097183" cy="18256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1123087"/>
            <a:satOff val="-5296"/>
            <a:lumOff val="1307"/>
            <a:alphaOff val="0"/>
          </a:schemeClr>
        </a:solidFill>
        <a:ln w="15875" cap="flat" cmpd="sng" algn="ctr">
          <a:solidFill>
            <a:schemeClr val="accent5">
              <a:hueOff val="-1123087"/>
              <a:satOff val="-5296"/>
              <a:lumOff val="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44F33-F3DC-42A4-B762-46F1E472A290}">
      <dsp:nvSpPr>
        <dsp:cNvPr id="0" name=""/>
        <dsp:cNvSpPr/>
      </dsp:nvSpPr>
      <dsp:spPr>
        <a:xfrm>
          <a:off x="4218666" y="1294246"/>
          <a:ext cx="1648241" cy="144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2016</a:t>
          </a:r>
          <a:endParaRPr lang="ru-RU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4 место</a:t>
          </a:r>
          <a:endParaRPr lang="ru-RU" sz="2700" kern="1200" dirty="0"/>
        </a:p>
      </dsp:txBody>
      <dsp:txXfrm>
        <a:off x="4218666" y="1294246"/>
        <a:ext cx="1648241" cy="1444780"/>
      </dsp:txXfrm>
    </dsp:sp>
    <dsp:sp modelId="{3EF8F6B3-D19D-4513-92E4-BC9826DFCBA0}">
      <dsp:nvSpPr>
        <dsp:cNvPr id="0" name=""/>
        <dsp:cNvSpPr/>
      </dsp:nvSpPr>
      <dsp:spPr>
        <a:xfrm>
          <a:off x="5555919" y="614350"/>
          <a:ext cx="310988" cy="310988"/>
        </a:xfrm>
        <a:prstGeom prst="triangle">
          <a:avLst>
            <a:gd name="adj" fmla="val 100000"/>
          </a:avLst>
        </a:prstGeom>
        <a:solidFill>
          <a:schemeClr val="accent5">
            <a:hueOff val="-1403859"/>
            <a:satOff val="-6620"/>
            <a:lumOff val="1633"/>
            <a:alphaOff val="0"/>
          </a:schemeClr>
        </a:solidFill>
        <a:ln w="15875" cap="flat" cmpd="sng" algn="ctr">
          <a:solidFill>
            <a:schemeClr val="accent5">
              <a:hueOff val="-1403859"/>
              <a:satOff val="-6620"/>
              <a:lumOff val="16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E3E14-FDD4-44EC-B226-F5B21C7BE5EE}">
      <dsp:nvSpPr>
        <dsp:cNvPr id="0" name=""/>
        <dsp:cNvSpPr/>
      </dsp:nvSpPr>
      <dsp:spPr>
        <a:xfrm rot="5400000">
          <a:off x="6419583" y="249460"/>
          <a:ext cx="1097183" cy="18256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accent5">
              <a:hueOff val="-1684631"/>
              <a:satOff val="-7944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7FA75-1589-4846-8C48-A3B554F32971}">
      <dsp:nvSpPr>
        <dsp:cNvPr id="0" name=""/>
        <dsp:cNvSpPr/>
      </dsp:nvSpPr>
      <dsp:spPr>
        <a:xfrm>
          <a:off x="6236436" y="794947"/>
          <a:ext cx="1648241" cy="1444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2017</a:t>
          </a:r>
          <a:endParaRPr lang="ru-RU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smtClean="0"/>
            <a:t>3 место</a:t>
          </a:r>
          <a:endParaRPr lang="ru-RU" sz="2700" kern="1200" dirty="0"/>
        </a:p>
      </dsp:txBody>
      <dsp:txXfrm>
        <a:off x="6236436" y="794947"/>
        <a:ext cx="1648241" cy="1444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038C0-9B8C-48EF-A1F7-E6F4EC492600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73C65-DC7D-4A5B-AE57-7BC39A12E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55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4AF3E-4114-4DFC-9A58-9F228A2D08D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4AF3E-4114-4DFC-9A58-9F228A2D08D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3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4AF3E-4114-4DFC-9A58-9F228A2D08D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503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4AF3E-4114-4DFC-9A58-9F228A2D08DE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9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Следует отметить и некоторые недостатки организации HИP в ПИ:</a:t>
            </a:r>
          </a:p>
          <a:p>
            <a:pPr lvl="1"/>
            <a:r>
              <a:rPr lang="ru-RU" dirty="0" smtClean="0"/>
              <a:t>низкий уровень участия аспирантов в конкурсах на получение грантов различных уровней;</a:t>
            </a:r>
          </a:p>
          <a:p>
            <a:pPr lvl="1"/>
            <a:r>
              <a:rPr lang="ru-RU" dirty="0" smtClean="0"/>
              <a:t>недостаточный уровень результативности участия в конкурсах грантов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4AF3E-4114-4DFC-9A58-9F228A2D08DE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00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74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7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77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64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17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5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4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6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3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19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61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Семинар</a:t>
            </a:r>
            <a:br>
              <a:rPr lang="ru-RU" sz="4800" dirty="0" smtClean="0"/>
            </a:br>
            <a:r>
              <a:rPr lang="ru-RU" sz="4800" dirty="0" smtClean="0"/>
              <a:t>по организации НИР в СВФУ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6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Вопрос из среза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Доцент Петров П.П. по результатам 2017 года </a:t>
            </a:r>
            <a:r>
              <a:rPr lang="ru-RU" dirty="0" smtClean="0"/>
              <a:t>опубликовал</a:t>
            </a:r>
            <a:br>
              <a:rPr lang="ru-RU" dirty="0" smtClean="0"/>
            </a:br>
            <a:r>
              <a:rPr lang="ru-RU" dirty="0" smtClean="0"/>
              <a:t>3 ВАК </a:t>
            </a:r>
            <a:r>
              <a:rPr lang="ru-RU" dirty="0"/>
              <a:t>статьи </a:t>
            </a:r>
            <a:r>
              <a:rPr lang="ru-RU" dirty="0" smtClean="0"/>
              <a:t>(без соавторства).</a:t>
            </a:r>
          </a:p>
          <a:p>
            <a:pPr marL="0" indent="0">
              <a:buNone/>
            </a:pPr>
            <a:r>
              <a:rPr lang="ru-RU" dirty="0" smtClean="0"/>
              <a:t>Вопрос: каков </a:t>
            </a:r>
            <a:r>
              <a:rPr lang="ru-RU" dirty="0"/>
              <a:t>будет размер его </a:t>
            </a:r>
            <a:r>
              <a:rPr lang="ru-RU" dirty="0" smtClean="0"/>
              <a:t>стимулирующих </a:t>
            </a:r>
            <a:r>
              <a:rPr lang="ru-RU" dirty="0"/>
              <a:t>выплат, если стоимость одного балла утверждена в размере 50 р</a:t>
            </a:r>
            <a:r>
              <a:rPr lang="ru-RU" dirty="0" smtClean="0"/>
              <a:t>. </a:t>
            </a:r>
            <a:r>
              <a:rPr lang="ru-RU" dirty="0"/>
              <a:t>(без учета выплаты </a:t>
            </a:r>
            <a:r>
              <a:rPr lang="ru-RU" dirty="0" smtClean="0"/>
              <a:t>налогов)?</a:t>
            </a:r>
          </a:p>
          <a:p>
            <a:pPr marL="0" indent="0">
              <a:buNone/>
            </a:pPr>
            <a:r>
              <a:rPr lang="ru-RU" sz="1600" dirty="0" smtClean="0"/>
              <a:t>А) Получит </a:t>
            </a:r>
            <a:r>
              <a:rPr lang="ru-RU" sz="1600" dirty="0"/>
              <a:t>разовую выплату 10,5 </a:t>
            </a:r>
            <a:r>
              <a:rPr lang="ru-RU" sz="1600" dirty="0" err="1"/>
              <a:t>тыс.руб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Б) Будет </a:t>
            </a:r>
            <a:r>
              <a:rPr lang="ru-RU" sz="1600" dirty="0"/>
              <a:t>в течение следующего года ежемесячно получать доплату 10,5 </a:t>
            </a:r>
            <a:r>
              <a:rPr lang="ru-RU" sz="1600" dirty="0" err="1"/>
              <a:t>тыс.руб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В) Будет </a:t>
            </a:r>
            <a:r>
              <a:rPr lang="ru-RU" sz="1600" b="1" dirty="0">
                <a:solidFill>
                  <a:srgbClr val="FF0000"/>
                </a:solidFill>
              </a:rPr>
              <a:t>в течение следующего года ежемесячно получать доплату 7 </a:t>
            </a:r>
            <a:r>
              <a:rPr lang="ru-RU" sz="1600" b="1" dirty="0" err="1" smtClean="0">
                <a:solidFill>
                  <a:srgbClr val="FF0000"/>
                </a:solidFill>
              </a:rPr>
              <a:t>тыс.руб</a:t>
            </a:r>
            <a:r>
              <a:rPr lang="ru-RU" sz="16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dirty="0" smtClean="0"/>
              <a:t>Г) </a:t>
            </a:r>
            <a:r>
              <a:rPr lang="ru-RU" sz="1600" dirty="0"/>
              <a:t>Получит разовую выплату 7 </a:t>
            </a:r>
            <a:r>
              <a:rPr lang="ru-RU" sz="1600" dirty="0" err="1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889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393920"/>
              </p:ext>
            </p:extLst>
          </p:nvPr>
        </p:nvGraphicFramePr>
        <p:xfrm>
          <a:off x="5308" y="0"/>
          <a:ext cx="9138692" cy="625943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51235">
                  <a:extLst>
                    <a:ext uri="{9D8B030D-6E8A-4147-A177-3AD203B41FA5}">
                      <a16:colId xmlns:a16="http://schemas.microsoft.com/office/drawing/2014/main" val="3850398993"/>
                    </a:ext>
                  </a:extLst>
                </a:gridCol>
                <a:gridCol w="6647939">
                  <a:extLst>
                    <a:ext uri="{9D8B030D-6E8A-4147-A177-3AD203B41FA5}">
                      <a16:colId xmlns:a16="http://schemas.microsoft.com/office/drawing/2014/main" val="77666833"/>
                    </a:ext>
                  </a:extLst>
                </a:gridCol>
                <a:gridCol w="2139518">
                  <a:extLst>
                    <a:ext uri="{9D8B030D-6E8A-4147-A177-3AD203B41FA5}">
                      <a16:colId xmlns:a16="http://schemas.microsoft.com/office/drawing/2014/main" val="37319622"/>
                    </a:ext>
                  </a:extLst>
                </a:gridCol>
              </a:tblGrid>
              <a:tr h="354958">
                <a:tc rowSpan="8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Публикация научной статьи без дублирования с обязательным указанием СВФУ (делится на число авторов СВФУ с обязательным указанием СВФУ как организации):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519731672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а) в изданиях, индексируемых в БД Web of Science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739545032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б) в изданиях, индексируемых в БД Scopus с обязательным указанием СВФУ как организации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847334144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в) в изданиях, рецензируемых ВАК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038848769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г) в электронных сериях научного журнала «Вестник СВФУ»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889263031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д) в зарубежных научных журналах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660792359"/>
                  </a:ext>
                </a:extLst>
              </a:tr>
              <a:tr h="354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е) в изданиях, входящих в БД РИНЦ</a:t>
                      </a:r>
                    </a:p>
                    <a:p>
                      <a:pPr indent="0" algn="l">
                        <a:spcAft>
                          <a:spcPts val="0"/>
                        </a:spcAft>
                        <a:tabLst>
                          <a:tab pos="3373120" algn="r"/>
                        </a:tabLst>
                      </a:pPr>
                      <a:r>
                        <a:rPr lang="ru-RU" sz="1200" dirty="0">
                          <a:effectLst/>
                        </a:rPr>
                        <a:t>- для старших преподавателей и ассистентов	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894339503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для профессоров и доцентов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 но не более 50 баллов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184523204"/>
                  </a:ext>
                </a:extLst>
              </a:tr>
              <a:tr h="177479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цитирований статей автора  (за предыдущий год):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848587080"/>
                  </a:ext>
                </a:extLst>
              </a:tr>
              <a:tr h="532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а) в БД </a:t>
                      </a:r>
                      <a:r>
                        <a:rPr lang="en-US" sz="1200">
                          <a:effectLst/>
                        </a:rPr>
                        <a:t>Web of Science</a:t>
                      </a:r>
                      <a:r>
                        <a:rPr lang="ru-RU" sz="1200">
                          <a:effectLst/>
                        </a:rPr>
                        <a:t> и / или Scopus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10 баллов за каждое цитирование, но не более 100 баллов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901262162"/>
                  </a:ext>
                </a:extLst>
              </a:tr>
              <a:tr h="1064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б) в БД РИНЦ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От 10 до 20 цитирований – 10 баллов,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от 21 до 30 цитирований – 20 баллов,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более 31 цитирования – 30 баллов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117124394"/>
                  </a:ext>
                </a:extLst>
              </a:tr>
              <a:tr h="354958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Подготовка и издание научной монографии 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(не за счет университета), утвержденной НТС СВФУ: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201107884"/>
                  </a:ext>
                </a:extLst>
              </a:tr>
              <a:tr h="354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а) авторская монография, включенная в Российский индекс научного цитирования (РИНЦ) и размещенная в Научной электронной библиотеке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200 (на всех авторов)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395717516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б) монография, размещённая в международных базах данных Web of Science и Scopus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300 (на всех авторов)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755753475"/>
                  </a:ext>
                </a:extLst>
              </a:tr>
              <a:tr h="3549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Работа в редколлегии отечественных и зарубежных журналов, индексируемых в базах данных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 или </a:t>
                      </a:r>
                      <a:r>
                        <a:rPr lang="en-US" sz="1200">
                          <a:effectLst/>
                        </a:rPr>
                        <a:t>Web of Science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 anchor="ctr"/>
                </a:tc>
                <a:extLst>
                  <a:ext uri="{0D108BD9-81ED-4DB2-BD59-A6C34878D82A}">
                    <a16:rowId xmlns:a16="http://schemas.microsoft.com/office/drawing/2014/main" val="3593025126"/>
                  </a:ext>
                </a:extLst>
              </a:tr>
              <a:tr h="3549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Работа в секции/оргкомитете международной конференции, материалы которых индексируются в международных базах данных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 или </a:t>
                      </a:r>
                      <a:r>
                        <a:rPr lang="en-US" sz="1200">
                          <a:effectLst/>
                        </a:rPr>
                        <a:t>Web of Science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 anchor="ctr"/>
                </a:tc>
                <a:extLst>
                  <a:ext uri="{0D108BD9-81ED-4DB2-BD59-A6C34878D82A}">
                    <a16:rowId xmlns:a16="http://schemas.microsoft.com/office/drawing/2014/main" val="1109306998"/>
                  </a:ext>
                </a:extLst>
              </a:tr>
              <a:tr h="22439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Издание монографий, индексируемых в международных базах данных </a:t>
                      </a:r>
                      <a:r>
                        <a:rPr lang="en-US" sz="1200">
                          <a:effectLst/>
                        </a:rPr>
                        <a:t>Scopus</a:t>
                      </a:r>
                      <a:r>
                        <a:rPr lang="ru-RU" sz="1200">
                          <a:effectLst/>
                        </a:rPr>
                        <a:t> или </a:t>
                      </a:r>
                      <a:r>
                        <a:rPr lang="en-US" sz="1200">
                          <a:effectLst/>
                        </a:rPr>
                        <a:t>Web of Science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 anchor="ctr"/>
                </a:tc>
                <a:extLst>
                  <a:ext uri="{0D108BD9-81ED-4DB2-BD59-A6C34878D82A}">
                    <a16:rowId xmlns:a16="http://schemas.microsoft.com/office/drawing/2014/main" val="1392603545"/>
                  </a:ext>
                </a:extLst>
              </a:tr>
              <a:tr h="354958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Научное руководство аспирантом / докторантом (или соискателем) (для аспирантов и соискателей не более 3 (очной формы), 4 (заочной формы) лет, для докторантов не более 5 лет):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125877415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– кандидатская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741070411"/>
                  </a:ext>
                </a:extLst>
              </a:tr>
              <a:tr h="177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докторская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 dirty="0">
                          <a:effectLst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376676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20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334867"/>
              </p:ext>
            </p:extLst>
          </p:nvPr>
        </p:nvGraphicFramePr>
        <p:xfrm>
          <a:off x="0" y="0"/>
          <a:ext cx="9143999" cy="607233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51439">
                  <a:extLst>
                    <a:ext uri="{9D8B030D-6E8A-4147-A177-3AD203B41FA5}">
                      <a16:colId xmlns:a16="http://schemas.microsoft.com/office/drawing/2014/main" val="849114507"/>
                    </a:ext>
                  </a:extLst>
                </a:gridCol>
                <a:gridCol w="7433508">
                  <a:extLst>
                    <a:ext uri="{9D8B030D-6E8A-4147-A177-3AD203B41FA5}">
                      <a16:colId xmlns:a16="http://schemas.microsoft.com/office/drawing/2014/main" val="3162571449"/>
                    </a:ext>
                  </a:extLst>
                </a:gridCol>
                <a:gridCol w="1359052">
                  <a:extLst>
                    <a:ext uri="{9D8B030D-6E8A-4147-A177-3AD203B41FA5}">
                      <a16:colId xmlns:a16="http://schemas.microsoft.com/office/drawing/2014/main" val="2228022244"/>
                    </a:ext>
                  </a:extLst>
                </a:gridCol>
              </a:tblGrid>
              <a:tr h="418781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Научное руководство аспирантом, докторантом или соискателем (по факту получения научной степени аспирантом, докторантом или соискателем):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929155440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– кандидатская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181111867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– докторская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150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051883396"/>
                  </a:ext>
                </a:extLst>
              </a:tr>
              <a:tr h="209391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Подготовка отзыва ведущей организации: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746169973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а) на кандидатскую диссертацию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480428583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б) на докторскую диссертацию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253740613"/>
                  </a:ext>
                </a:extLst>
              </a:tr>
              <a:tr h="209391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Оппонирование диссертации на соискание: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186136522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а) ученой степени кандидата наук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4238414968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б) ученой степени доктора наук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223120637"/>
                  </a:ext>
                </a:extLst>
              </a:tr>
              <a:tr h="418781">
                <a:tc rowSpan="4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Результаты интеллектуальной деятельности, имеющие государственную регистрацию и (или) правовую охрану: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581724224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а) патенты на изобретения, полезные модели, промышленные образцы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881515587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б) свидетельство о государственной регистрации программного обеспечения, баз данных ЭОР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276239817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в) регистрация секретов производства (ноу-хау) в режиме коммерческой тайны на базе вуза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963900495"/>
                  </a:ext>
                </a:extLst>
              </a:tr>
              <a:tr h="418781">
                <a:tc rowSpan="1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в научных грантах, хоздоговорных работах (согласно представлению руководителя делится на число исполнителей):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1009015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574029020"/>
                  </a:ext>
                </a:extLst>
              </a:tr>
              <a:tr h="418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поданные и зарегистрированные заявки на научный грант (на исполнителей по решению руководителя проекта)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162290754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а) на личный грант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286507251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б) на гранты РНФ, конкурсы ФЦП и МОН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633439257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в) остальные конкурсы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983610354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в реализации НИР (на исполнителей по решению руководителя проекта)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668873211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г) в грантах и х/д до 100 тыс. рублей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232425993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д) грантах и х/д от 100 тыс. до 1 млн. рублей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946586628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е) в грантах и х/д от 1 до 3 млн. рублей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382755379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ж) в грантах и х/д от 3 до 5 млн. рублей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4060813012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з) в грантах и х/д от 5 до 8 млн. рублей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446921833"/>
                  </a:ext>
                </a:extLst>
              </a:tr>
              <a:tr h="209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ж) в грантах и х/д свыше 8 млн. рублей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92024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988830"/>
              </p:ext>
            </p:extLst>
          </p:nvPr>
        </p:nvGraphicFramePr>
        <p:xfrm>
          <a:off x="0" y="2"/>
          <a:ext cx="9144000" cy="6081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494">
                  <a:extLst>
                    <a:ext uri="{9D8B030D-6E8A-4147-A177-3AD203B41FA5}">
                      <a16:colId xmlns:a16="http://schemas.microsoft.com/office/drawing/2014/main" val="3147445874"/>
                    </a:ext>
                  </a:extLst>
                </a:gridCol>
                <a:gridCol w="7396454">
                  <a:extLst>
                    <a:ext uri="{9D8B030D-6E8A-4147-A177-3AD203B41FA5}">
                      <a16:colId xmlns:a16="http://schemas.microsoft.com/office/drawing/2014/main" val="3902548683"/>
                    </a:ext>
                  </a:extLst>
                </a:gridCol>
                <a:gridCol w="1359052">
                  <a:extLst>
                    <a:ext uri="{9D8B030D-6E8A-4147-A177-3AD203B41FA5}">
                      <a16:colId xmlns:a16="http://schemas.microsoft.com/office/drawing/2014/main" val="2641872321"/>
                    </a:ext>
                  </a:extLst>
                </a:gridCol>
              </a:tblGrid>
              <a:tr h="259251">
                <a:tc rowSpan="9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Руководство НИРС: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820369713"/>
                  </a:ext>
                </a:extLst>
              </a:tr>
              <a:tr h="51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а) руководство научной публикацией студента/привлечение студента в качестве соавтора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(делится на количество авторов-преподавателей, одна статья считается только один раз):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4055825595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в изданиях, индексируемых Web of Science/Scopus в соавторстве со студентом;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939664037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в изданиях, рецензируемых ВАК в соавторстве со студентом;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160483852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в изданиях БД РИНЦ с </a:t>
                      </a:r>
                      <a:r>
                        <a:rPr lang="ru-RU" sz="1200" dirty="0" err="1">
                          <a:effectLst/>
                        </a:rPr>
                        <a:t>импакт</a:t>
                      </a:r>
                      <a:r>
                        <a:rPr lang="ru-RU" sz="1200" dirty="0">
                          <a:effectLst/>
                        </a:rPr>
                        <a:t>-фактором &gt;0,1 (с обязательным указанием научного руководителя)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679444337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в электронных сериях научного журнала «Вестник СВФУ»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566928977"/>
                  </a:ext>
                </a:extLst>
              </a:tr>
              <a:tr h="291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б) руководство научными кружками, конструкторскими бюро (СНК, действующие по приказу СВФУ)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069039851"/>
                  </a:ext>
                </a:extLst>
              </a:tr>
              <a:tr h="51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в) привлечение в финансируемые НИР по договорам ГПХ (баллы умножаются на количестве чел.):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студентов, магистрантов, ординаторов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3834753849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аспирантов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60590028"/>
                  </a:ext>
                </a:extLst>
              </a:tr>
              <a:tr h="259251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Научное сотрудничество: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2435237178"/>
                  </a:ext>
                </a:extLst>
              </a:tr>
              <a:tr h="51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координация работы по научному сотрудничеству (действующий договор/ соглашение) (делится на число координаторов)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413459882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заключение нового договора/соглашения о научном сотрудничестве  в текущем году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565070155"/>
                  </a:ext>
                </a:extLst>
              </a:tr>
              <a:tr h="86406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в научных конференциях, симпозиумах, выставках, фестивалях, форумах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(только для ассистентов, преподавателей и старших преподавателей):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международные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всероссийские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704581024"/>
                  </a:ext>
                </a:extLst>
              </a:tr>
              <a:tr h="518503">
                <a:tc rowSpan="4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и проведение научных конференций, форумов, выставок, фестивалей, конгрессов,  симпозиумов с привлечением </a:t>
                      </a:r>
                      <a:r>
                        <a:rPr lang="ru-RU" sz="1200" dirty="0" err="1">
                          <a:effectLst/>
                        </a:rPr>
                        <a:t>софинансирования</a:t>
                      </a:r>
                      <a:r>
                        <a:rPr lang="ru-RU" sz="1200" dirty="0">
                          <a:effectLst/>
                        </a:rPr>
                        <a:t> со стороны не менее 50%: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641212231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республиканского уровня (председателю/члену оргкомитета)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30/15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1125732319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всероссийского уровня (председателю/члену оргкомитета)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40/20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641220725"/>
                  </a:ext>
                </a:extLst>
              </a:tr>
              <a:tr h="259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международного уровня (председателю/члену оргкомитета)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50/30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8903" marR="28903" marT="0" marB="0"/>
                </a:tc>
                <a:extLst>
                  <a:ext uri="{0D108BD9-81ED-4DB2-BD59-A6C34878D82A}">
                    <a16:rowId xmlns:a16="http://schemas.microsoft.com/office/drawing/2014/main" val="565643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90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достижения по Эффективному Контракту за 2017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14909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/>
              <a:t>Всего начислено баллов – 40 279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/>
              <a:t>В денежном эквиваленте – 1 812 555 р./мес.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/>
              <a:t>В денежном эквиваленте – </a:t>
            </a:r>
            <a:r>
              <a:rPr lang="ru-RU" sz="1800" dirty="0" smtClean="0"/>
              <a:t>21 750 660 </a:t>
            </a:r>
            <a:r>
              <a:rPr lang="ru-RU" sz="1800" dirty="0"/>
              <a:t>р</a:t>
            </a:r>
            <a:r>
              <a:rPr lang="ru-RU" sz="1800" dirty="0" smtClean="0"/>
              <a:t>./год</a:t>
            </a: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1443490" y="3062796"/>
            <a:ext cx="3545759" cy="27254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Рейтинг по сумме баллов</a:t>
            </a:r>
            <a:endParaRPr lang="ru-RU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НО - 9100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err="1" smtClean="0"/>
              <a:t>ВиПП</a:t>
            </a:r>
            <a:r>
              <a:rPr lang="ru-RU" sz="1600" dirty="0" smtClean="0"/>
              <a:t> - 6683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err="1" smtClean="0"/>
              <a:t>Пед</a:t>
            </a:r>
            <a:r>
              <a:rPr lang="ru-RU" sz="1600" dirty="0" smtClean="0"/>
              <a:t> - 5580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Тех - 5123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СП - 5099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ДО - 4452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ИВТ - 2856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СДО - 1115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4989249" y="3062796"/>
            <a:ext cx="3545759" cy="27254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Рейтинг по кол-ву баллов на 1 НПР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err="1" smtClean="0"/>
              <a:t>ВиПП</a:t>
            </a:r>
            <a:r>
              <a:rPr lang="ru-RU" sz="1600" dirty="0" smtClean="0"/>
              <a:t> - 742</a:t>
            </a:r>
            <a:endParaRPr lang="ru-RU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Тех - 731</a:t>
            </a:r>
            <a:endParaRPr lang="ru-RU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err="1" smtClean="0"/>
              <a:t>Пед</a:t>
            </a:r>
            <a:r>
              <a:rPr lang="ru-RU" sz="1600" dirty="0"/>
              <a:t> </a:t>
            </a:r>
            <a:r>
              <a:rPr lang="ru-RU" sz="1600" dirty="0" smtClean="0"/>
              <a:t>- 620</a:t>
            </a:r>
            <a:endParaRPr lang="ru-RU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НО - 479</a:t>
            </a:r>
            <a:endParaRPr lang="ru-RU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СП - 318</a:t>
            </a:r>
            <a:endParaRPr lang="ru-RU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ИВТ - 317</a:t>
            </a:r>
            <a:endParaRPr lang="ru-RU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ДО - 296</a:t>
            </a:r>
            <a:endParaRPr lang="ru-RU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/>
              <a:t>СДО - 159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35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достижения по ЭК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4793747"/>
              </p:ext>
            </p:extLst>
          </p:nvPr>
        </p:nvGraphicFramePr>
        <p:xfrm>
          <a:off x="1443038" y="2014538"/>
          <a:ext cx="3125787" cy="343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1288052"/>
              </p:ext>
            </p:extLst>
          </p:nvPr>
        </p:nvGraphicFramePr>
        <p:xfrm>
          <a:off x="4889500" y="2014538"/>
          <a:ext cx="3125788" cy="343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8531258" y="5288437"/>
            <a:ext cx="282804" cy="39592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2. </a:t>
            </a:r>
            <a:r>
              <a:rPr lang="ru-RU" sz="3600" dirty="0"/>
              <a:t>Порядок публикации </a:t>
            </a:r>
            <a:r>
              <a:rPr lang="ru-RU" sz="3600" dirty="0" smtClean="0"/>
              <a:t>монографий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Регламентирование издания монографий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Регламентируется положением об издании научных монографий от 07.10.2015</a:t>
            </a:r>
          </a:p>
          <a:p>
            <a:r>
              <a:rPr lang="ru-RU" dirty="0" smtClean="0"/>
              <a:t>Монографии издаются согласно плана ПИ, СВФУ</a:t>
            </a:r>
          </a:p>
          <a:p>
            <a:r>
              <a:rPr lang="ru-RU" dirty="0" smtClean="0"/>
              <a:t>Финансируются СВФУ или собственными средствами авторов</a:t>
            </a:r>
          </a:p>
          <a:p>
            <a:r>
              <a:rPr lang="ru-RU" dirty="0" smtClean="0"/>
              <a:t>В приоритете издание в электронной форме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7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Требования для </a:t>
            </a:r>
            <a:r>
              <a:rPr lang="ru-RU" sz="2400" dirty="0"/>
              <a:t>публикации </a:t>
            </a:r>
            <a:r>
              <a:rPr lang="ru-RU" sz="2400" dirty="0" smtClean="0"/>
              <a:t>монографий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готовой рукописи монографии</a:t>
            </a:r>
          </a:p>
          <a:p>
            <a:r>
              <a:rPr lang="ru-RU" dirty="0"/>
              <a:t>2 рецензии (сторонний рецензент и рецензент с СВФУ)</a:t>
            </a:r>
          </a:p>
          <a:p>
            <a:r>
              <a:rPr lang="ru-RU" dirty="0" smtClean="0"/>
              <a:t>Выписка с заседания Ученого совета ПИ</a:t>
            </a:r>
          </a:p>
          <a:p>
            <a:r>
              <a:rPr lang="ru-RU" dirty="0" smtClean="0"/>
              <a:t>Выписка из заседания НТС СВФУ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0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Вопрос из среза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491" y="2015733"/>
            <a:ext cx="6999173" cy="34506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dirty="0" smtClean="0"/>
              <a:t>Каков </a:t>
            </a:r>
            <a:r>
              <a:rPr lang="ru-RU" sz="2200" dirty="0"/>
              <a:t>порядок опубликования научной монографии в СВФУ</a:t>
            </a:r>
            <a:r>
              <a:rPr lang="ru-RU" sz="2200" dirty="0" smtClean="0"/>
              <a:t>?</a:t>
            </a:r>
          </a:p>
          <a:p>
            <a:pPr marL="0" indent="0">
              <a:buNone/>
            </a:pPr>
            <a:r>
              <a:rPr lang="ru-RU" sz="1600" dirty="0" smtClean="0"/>
              <a:t>А) Подготовка </a:t>
            </a:r>
            <a:r>
              <a:rPr lang="ru-RU" sz="1600" dirty="0"/>
              <a:t>рукописи - Получение 2-х рецензий - Представление на УС подразделения - Передача в </a:t>
            </a:r>
            <a:r>
              <a:rPr lang="ru-RU" sz="1600" dirty="0" smtClean="0"/>
              <a:t>издательство</a:t>
            </a:r>
          </a:p>
          <a:p>
            <a:pPr marL="0" indent="0">
              <a:buNone/>
            </a:pPr>
            <a:r>
              <a:rPr lang="ru-RU" sz="1600" dirty="0" smtClean="0"/>
              <a:t>Б) Подготовка </a:t>
            </a:r>
            <a:r>
              <a:rPr lang="ru-RU" sz="1600" dirty="0"/>
              <a:t>рукописи - Получение 2-х рецензий - Представление на УС подразделения - Представление на НТС СВФУ - Передача в </a:t>
            </a:r>
            <a:r>
              <a:rPr lang="ru-RU" sz="1600" dirty="0" smtClean="0"/>
              <a:t>издательство</a:t>
            </a:r>
          </a:p>
          <a:p>
            <a:pPr marL="0" indent="0">
              <a:buNone/>
            </a:pPr>
            <a:r>
              <a:rPr lang="ru-RU" sz="1600" dirty="0" smtClean="0"/>
              <a:t>В) Подготовка </a:t>
            </a:r>
            <a:r>
              <a:rPr lang="ru-RU" sz="1600" dirty="0"/>
              <a:t>рукописи - Представление на УС подразделения - Передача в </a:t>
            </a:r>
            <a:r>
              <a:rPr lang="ru-RU" sz="1600" dirty="0" smtClean="0"/>
              <a:t>издательство</a:t>
            </a:r>
          </a:p>
          <a:p>
            <a:pPr marL="0" indent="0">
              <a:buNone/>
            </a:pPr>
            <a:r>
              <a:rPr lang="ru-RU" sz="1600" dirty="0" smtClean="0"/>
              <a:t>Г) Подготовка </a:t>
            </a:r>
            <a:r>
              <a:rPr lang="ru-RU" sz="1600" dirty="0"/>
              <a:t>рукописи - Получение 1-ой рецензии - Представление на НТС СВФУ</a:t>
            </a:r>
          </a:p>
        </p:txBody>
      </p:sp>
    </p:spTree>
    <p:extLst>
      <p:ext uri="{BB962C8B-B14F-4D97-AF65-F5344CB8AC3E}">
        <p14:creationId xmlns:p14="http://schemas.microsoft.com/office/powerpoint/2010/main" val="245792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Положение об эффективном контракте с </a:t>
            </a:r>
            <a:r>
              <a:rPr lang="ru-RU" sz="2400" dirty="0" smtClean="0"/>
              <a:t>педагогическими работниками</a:t>
            </a:r>
            <a:r>
              <a:rPr lang="ru-RU" sz="2400" dirty="0"/>
              <a:t>, относящимся к </a:t>
            </a:r>
            <a:r>
              <a:rPr lang="ru-RU" sz="2400" dirty="0" smtClean="0"/>
              <a:t>ППС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Порядок публикации монографий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Работа с сайтом ПИ СВФУ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 публикационной активности НПР ПИ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 финансировании НИР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3957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издания монографии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8181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19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7FC0C-CFD8-44C1-8D4C-FD4DEECB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A417FC0C-CFD8-44C1-8D4C-FD4DEECB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417FC0C-CFD8-44C1-8D4C-FD4DEECB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417FC0C-CFD8-44C1-8D4C-FD4DEECB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A417FC0C-CFD8-44C1-8D4C-FD4DEECB6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B876BE-A5E1-432E-8B62-4E494FB3C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CB876BE-A5E1-432E-8B62-4E494FB3C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DCB876BE-A5E1-432E-8B62-4E494FB3C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DCB876BE-A5E1-432E-8B62-4E494FB3C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DCB876BE-A5E1-432E-8B62-4E494FB3C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8AA313-B7DF-44BD-AAF6-8BA2BD726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88AA313-B7DF-44BD-AAF6-8BA2BD726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88AA313-B7DF-44BD-AAF6-8BA2BD726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88AA313-B7DF-44BD-AAF6-8BA2BD726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E88AA313-B7DF-44BD-AAF6-8BA2BD726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B2FA92-B84E-4301-A008-4022E3267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E2B2FA92-B84E-4301-A008-4022E3267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E2B2FA92-B84E-4301-A008-4022E3267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E2B2FA92-B84E-4301-A008-4022E3267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E2B2FA92-B84E-4301-A008-4022E3267B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43ED6-F083-4C87-880F-3B72A9CD6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2A743ED6-F083-4C87-880F-3B72A9CD6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2A743ED6-F083-4C87-880F-3B72A9CD6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2A743ED6-F083-4C87-880F-3B72A9CD6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2A743ED6-F083-4C87-880F-3B72A9CD6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E90141-5F9B-47FE-8D58-B30A2C4E5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0CE90141-5F9B-47FE-8D58-B30A2C4E5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0CE90141-5F9B-47FE-8D58-B30A2C4E5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0CE90141-5F9B-47FE-8D58-B30A2C4E5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0CE90141-5F9B-47FE-8D58-B30A2C4E5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073D52-8243-443D-B3D4-C609BB8E5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5C073D52-8243-443D-B3D4-C609BB8E5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5C073D52-8243-443D-B3D4-C609BB8E5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5C073D52-8243-443D-B3D4-C609BB8E5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5C073D52-8243-443D-B3D4-C609BB8E55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476082-44C9-43D4-B356-F6C8F2394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00476082-44C9-43D4-B356-F6C8F2394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00476082-44C9-43D4-B356-F6C8F2394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00476082-44C9-43D4-B356-F6C8F2394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00476082-44C9-43D4-B356-F6C8F2394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FA18E5-9153-4E1C-8DAC-627E32C42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0CFA18E5-9153-4E1C-8DAC-627E32C42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0CFA18E5-9153-4E1C-8DAC-627E32C42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0CFA18E5-9153-4E1C-8DAC-627E32C42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0CFA18E5-9153-4E1C-8DAC-627E32C42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B76B5-7B80-4177-97CF-4675E126A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1C2B76B5-7B80-4177-97CF-4675E126A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1C2B76B5-7B80-4177-97CF-4675E126A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1C2B76B5-7B80-4177-97CF-4675E126A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1C2B76B5-7B80-4177-97CF-4675E126A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901840-2611-4DBC-9DBB-6B5488AE7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F9901840-2611-4DBC-9DBB-6B5488AE7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F9901840-2611-4DBC-9DBB-6B5488AE7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F9901840-2611-4DBC-9DBB-6B5488AE7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F9901840-2611-4DBC-9DBB-6B5488AE7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154BDA-C2F8-40B9-9D7E-D86D3973A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48154BDA-C2F8-40B9-9D7E-D86D3973A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48154BDA-C2F8-40B9-9D7E-D86D3973A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48154BDA-C2F8-40B9-9D7E-D86D3973A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48154BDA-C2F8-40B9-9D7E-D86D3973A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9289AA-3FB4-42DC-BA84-5D4549ADF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A79289AA-3FB4-42DC-BA84-5D4549ADF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A79289AA-3FB4-42DC-BA84-5D4549ADF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A79289AA-3FB4-42DC-BA84-5D4549ADF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A79289AA-3FB4-42DC-BA84-5D4549ADF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3901B2-28BB-4E51-8E7C-1C511225C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753901B2-28BB-4E51-8E7C-1C511225C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753901B2-28BB-4E51-8E7C-1C511225C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graphicEl>
                                              <a:dgm id="{753901B2-28BB-4E51-8E7C-1C511225C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graphicEl>
                                              <a:dgm id="{753901B2-28BB-4E51-8E7C-1C511225C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911964-32ED-42CD-9F01-53C781FA9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2D911964-32ED-42CD-9F01-53C781FA9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graphicEl>
                                              <a:dgm id="{2D911964-32ED-42CD-9F01-53C781FA9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2D911964-32ED-42CD-9F01-53C781FA9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graphicEl>
                                              <a:dgm id="{2D911964-32ED-42CD-9F01-53C781FA9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5D62A2-2CF7-4C3F-A5A8-0776A2605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graphicEl>
                                              <a:dgm id="{155D62A2-2CF7-4C3F-A5A8-0776A2605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graphicEl>
                                              <a:dgm id="{155D62A2-2CF7-4C3F-A5A8-0776A2605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155D62A2-2CF7-4C3F-A5A8-0776A2605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graphicEl>
                                              <a:dgm id="{155D62A2-2CF7-4C3F-A5A8-0776A2605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7CC288-3BEA-49AB-A9D4-B953F42BC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D47CC288-3BEA-49AB-A9D4-B953F42BC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graphicEl>
                                              <a:dgm id="{D47CC288-3BEA-49AB-A9D4-B953F42BC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D47CC288-3BEA-49AB-A9D4-B953F42BC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graphicEl>
                                              <a:dgm id="{D47CC288-3BEA-49AB-A9D4-B953F42BC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издания монографий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07411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ÐÐ°ÑÑÐ¸Ð½ÐºÐ¸ Ð¿Ð¾ Ð·Ð°Ð¿ÑÐ¾ÑÑ elibrary logo 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670" y="4803775"/>
            <a:ext cx="39052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9986" y="5045661"/>
            <a:ext cx="2691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6F6F"/>
                </a:solidFill>
              </a:rPr>
              <a:t>С обязательным индексированием</a:t>
            </a:r>
            <a:endParaRPr lang="ru-RU" sz="2400" dirty="0">
              <a:solidFill>
                <a:srgbClr val="706F6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9659" y="4907161"/>
            <a:ext cx="4138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  <a:endParaRPr lang="ru-RU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Блок-схема: ссылка на другую страницу 6"/>
          <p:cNvSpPr/>
          <p:nvPr/>
        </p:nvSpPr>
        <p:spPr>
          <a:xfrm>
            <a:off x="8531258" y="5288437"/>
            <a:ext cx="282804" cy="39592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02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2D629C-D0D7-430C-94C3-F064DC970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F2D629C-D0D7-430C-94C3-F064DC970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F2D629C-D0D7-430C-94C3-F064DC970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9D4BB4-A529-4433-A066-6F456F53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D9D4BB4-A529-4433-A066-6F456F53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D9D4BB4-A529-4433-A066-6F456F53C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40FAF-AC08-4ED0-8D58-DF8FCA5CA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2A740FAF-AC08-4ED0-8D58-DF8FCA5CA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2A740FAF-AC08-4ED0-8D58-DF8FCA5CA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42B31C-36AC-45FA-AD0A-91A81A2EF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542B31C-36AC-45FA-AD0A-91A81A2EF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F542B31C-36AC-45FA-AD0A-91A81A2EF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01340-7B2B-40AE-830A-3B56733A1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4F01340-7B2B-40AE-830A-3B56733A1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4F01340-7B2B-40AE-830A-3B56733A1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D6C546-EB44-415F-847A-37138D6AF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25D6C546-EB44-415F-847A-37138D6AF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25D6C546-EB44-415F-847A-37138D6AF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0AA315-1DA0-4CD0-9FE7-3C0CB1924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90AA315-1DA0-4CD0-9FE7-3C0CB1924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90AA315-1DA0-4CD0-9FE7-3C0CB1924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74E011-8910-45C6-978A-9A4EFFA7B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E74E011-8910-45C6-978A-9A4EFFA7B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E74E011-8910-45C6-978A-9A4EFFA7B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79AC1C-A67F-47D4-A76B-0F5CD0661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9C79AC1C-A67F-47D4-A76B-0F5CD0661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9C79AC1C-A67F-47D4-A76B-0F5CD0661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3. Работа </a:t>
            </a:r>
            <a:r>
              <a:rPr lang="ru-RU" sz="3600" dirty="0"/>
              <a:t>с сайтом </a:t>
            </a:r>
            <a:r>
              <a:rPr lang="ru-RU" sz="3600" dirty="0" smtClean="0"/>
              <a:t>ПИ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Категории на сайте ПИ</a:t>
            </a:r>
            <a:br>
              <a:rPr lang="ru-RU" dirty="0" smtClean="0"/>
            </a:br>
            <a:r>
              <a:rPr lang="ru-RU" dirty="0" smtClean="0"/>
              <a:t>в разделе научной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109395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1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00829820"/>
              </p:ext>
            </p:extLst>
          </p:nvPr>
        </p:nvGraphicFramePr>
        <p:xfrm>
          <a:off x="435006" y="497150"/>
          <a:ext cx="8300621" cy="5326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Блок-схема: ссылка на другую страницу 2"/>
          <p:cNvSpPr/>
          <p:nvPr/>
        </p:nvSpPr>
        <p:spPr>
          <a:xfrm>
            <a:off x="8531258" y="5288437"/>
            <a:ext cx="282804" cy="39592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4. О </a:t>
            </a:r>
            <a:r>
              <a:rPr lang="ru-RU" sz="3600" dirty="0"/>
              <a:t>публикационной активности НПР ПИ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Динамика публикационной активности</a:t>
            </a:r>
            <a:br>
              <a:rPr lang="ru-RU" sz="2400" dirty="0" smtClean="0"/>
            </a:br>
            <a:r>
              <a:rPr lang="ru-RU" sz="2400" dirty="0" smtClean="0"/>
              <a:t>(2014-201</a:t>
            </a:r>
            <a:r>
              <a:rPr lang="en-US" sz="2400" dirty="0" smtClean="0"/>
              <a:t>7</a:t>
            </a:r>
            <a:r>
              <a:rPr lang="ru-RU" sz="2400" dirty="0" smtClean="0"/>
              <a:t> гг.)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8606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057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Публикационная активность</a:t>
            </a:r>
            <a:br>
              <a:rPr lang="ru-RU" dirty="0" smtClean="0"/>
            </a:br>
            <a:r>
              <a:rPr lang="ru-RU" dirty="0" smtClean="0"/>
              <a:t>за 2017 г.</a:t>
            </a:r>
            <a:endParaRPr lang="ru-RU" dirty="0"/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196"/>
          <a:stretch/>
        </p:blipFill>
        <p:spPr>
          <a:xfrm>
            <a:off x="0" y="1690689"/>
            <a:ext cx="9141255" cy="4455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23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по публикациям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ВАК – 65 статей</a:t>
            </a:r>
          </a:p>
          <a:p>
            <a:r>
              <a:rPr lang="en-US" sz="2800" dirty="0" smtClean="0"/>
              <a:t>Scopus / </a:t>
            </a:r>
            <a:r>
              <a:rPr lang="en-US" sz="2800" dirty="0" err="1" smtClean="0"/>
              <a:t>WoS</a:t>
            </a:r>
            <a:r>
              <a:rPr lang="en-US" sz="2800" dirty="0" smtClean="0"/>
              <a:t> – 30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(</a:t>
            </a:r>
            <a:r>
              <a:rPr lang="ru-RU" sz="2800" dirty="0" smtClean="0"/>
              <a:t>из </a:t>
            </a:r>
            <a:r>
              <a:rPr lang="ru-RU" sz="2800" dirty="0" err="1" smtClean="0"/>
              <a:t>рассчета</a:t>
            </a:r>
            <a:r>
              <a:rPr lang="ru-RU" sz="2800" dirty="0" smtClean="0"/>
              <a:t> 40 статей на 100 НПР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7" name="Блок-схема: ссылка на другую страницу 6"/>
          <p:cNvSpPr/>
          <p:nvPr/>
        </p:nvSpPr>
        <p:spPr>
          <a:xfrm>
            <a:off x="8531258" y="5288437"/>
            <a:ext cx="282804" cy="39592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889842" cy="2541431"/>
          </a:xfrm>
        </p:spPr>
        <p:txBody>
          <a:bodyPr>
            <a:noAutofit/>
          </a:bodyPr>
          <a:lstStyle/>
          <a:p>
            <a:r>
              <a:rPr lang="ru-RU" sz="3600" dirty="0" smtClean="0"/>
              <a:t>5.</a:t>
            </a:r>
            <a:r>
              <a:rPr lang="ru-RU" sz="3600" dirty="0"/>
              <a:t> О финансировании </a:t>
            </a:r>
            <a:r>
              <a:rPr lang="ru-RU" sz="3600" dirty="0" smtClean="0"/>
              <a:t>НИР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1. Положение </a:t>
            </a:r>
            <a:r>
              <a:rPr lang="ru-RU" sz="3600" dirty="0"/>
              <a:t>об эффективном контракте с педагогическими </a:t>
            </a:r>
            <a:r>
              <a:rPr lang="ru-RU" sz="3600" dirty="0" smtClean="0"/>
              <a:t>работниками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5219" y="804863"/>
            <a:ext cx="7998781" cy="1049337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Источники Финансирования НИР в 2017 г.</a:t>
            </a:r>
            <a:endParaRPr lang="ru-RU" sz="30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3754"/>
            <a:ext cx="9144000" cy="43675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440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491" y="582577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«Корректирующие </a:t>
            </a:r>
            <a:r>
              <a:rPr lang="ru-RU" sz="2400" dirty="0"/>
              <a:t>коэффициенты, отражающие достижение целевых показателей эффективности деятельности ведущего </a:t>
            </a:r>
            <a:r>
              <a:rPr lang="ru-RU" sz="2400" dirty="0" smtClean="0"/>
              <a:t>вуза»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В соответствии с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30 октября 2015 г. № 1272 (Приложение № 10 от 1 декабря 2015 года № АП-117/18вн «Корректирующие коэффициенты, отражающие достижение целевых показателей эффективности деятельности ведущего вуза»)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аучный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потенциал образовательной организации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, выраженный в объеме доходов от научных исследований и разработок (за исключением средств бюджетов бюджетной системы РФ, государственных фондов поддержки науки),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в расчете на 1 НПР должен составлять не менее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80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тыс. руб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в год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Количество научных публикаций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 журналах, индексируемых в международных базах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Scopus / Web of science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должно составлять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не менее 40 статей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на 1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НПР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9363" y="1925489"/>
            <a:ext cx="2694674" cy="1841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Для перехода на коэффициент 1,2 (+20% к финансированию):</a:t>
            </a:r>
          </a:p>
          <a:p>
            <a:r>
              <a:rPr lang="ru-RU" sz="1800" dirty="0" smtClean="0"/>
              <a:t>объем </a:t>
            </a:r>
            <a:r>
              <a:rPr lang="ru-RU" sz="1800" dirty="0"/>
              <a:t>доходов от научных исследований и </a:t>
            </a:r>
            <a:r>
              <a:rPr lang="ru-RU" sz="1800" dirty="0" smtClean="0"/>
              <a:t>разработок:</a:t>
            </a:r>
          </a:p>
          <a:p>
            <a:pPr marL="0" indent="0">
              <a:buNone/>
            </a:pPr>
            <a:r>
              <a:rPr lang="ru-RU" sz="1800" b="1" dirty="0" smtClean="0"/>
              <a:t>не </a:t>
            </a:r>
            <a:r>
              <a:rPr lang="ru-RU" sz="1800" b="1" dirty="0"/>
              <a:t>менее 80 тыс. руб. в </a:t>
            </a:r>
            <a:r>
              <a:rPr lang="ru-RU" sz="1800" b="1" dirty="0" smtClean="0"/>
              <a:t>год</a:t>
            </a:r>
            <a:r>
              <a:rPr lang="ru-RU" sz="1800" b="1" dirty="0"/>
              <a:t> на 1 </a:t>
            </a:r>
            <a:r>
              <a:rPr lang="ru-RU" sz="1800" b="1" dirty="0" smtClean="0"/>
              <a:t>НПР</a:t>
            </a:r>
          </a:p>
          <a:p>
            <a:endParaRPr lang="ru-RU" sz="1800" dirty="0" smtClean="0"/>
          </a:p>
          <a:p>
            <a:r>
              <a:rPr lang="ru-RU" sz="1800" dirty="0" smtClean="0"/>
              <a:t>количество </a:t>
            </a:r>
            <a:r>
              <a:rPr lang="ru-RU" sz="1800" dirty="0"/>
              <a:t>научных публикаций в журналах, индексируемых в </a:t>
            </a:r>
            <a:r>
              <a:rPr lang="en-US" sz="1800" dirty="0" smtClean="0"/>
              <a:t>Scopus</a:t>
            </a:r>
            <a:r>
              <a:rPr lang="ru-RU" sz="1800" dirty="0" smtClean="0"/>
              <a:t>, </a:t>
            </a:r>
            <a:r>
              <a:rPr lang="en-US" sz="1800" dirty="0" smtClean="0"/>
              <a:t>Web </a:t>
            </a:r>
            <a:r>
              <a:rPr lang="en-US" sz="1800" dirty="0"/>
              <a:t>of </a:t>
            </a:r>
            <a:r>
              <a:rPr lang="en-US" sz="1800" dirty="0" smtClean="0"/>
              <a:t>science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b="1" dirty="0" smtClean="0"/>
              <a:t>не </a:t>
            </a:r>
            <a:r>
              <a:rPr lang="ru-RU" sz="1800" b="1" dirty="0"/>
              <a:t>менее 40 статей в год </a:t>
            </a:r>
            <a:r>
              <a:rPr lang="ru-RU" sz="1800" b="1" dirty="0" smtClean="0"/>
              <a:t>на </a:t>
            </a:r>
            <a:r>
              <a:rPr lang="ru-RU" sz="1800" b="1" dirty="0"/>
              <a:t>1 </a:t>
            </a:r>
            <a:r>
              <a:rPr lang="ru-RU" sz="1800" b="1" dirty="0" smtClean="0"/>
              <a:t>НПР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443491" y="3829227"/>
            <a:ext cx="3304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Коэфф</a:t>
            </a:r>
            <a:r>
              <a:rPr lang="ru-RU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. 1,2 → </a:t>
            </a:r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+</a:t>
            </a:r>
            <a:r>
              <a:rPr lang="ru-RU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20%</a:t>
            </a:r>
            <a:endParaRPr lang="ru-RU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43491" y="582577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«Корректирующие </a:t>
            </a:r>
            <a:r>
              <a:rPr lang="ru-RU" sz="2400" dirty="0"/>
              <a:t>коэффициенты, отражающие достижение целевых показателей эффективности деятельности ведущего </a:t>
            </a:r>
            <a:r>
              <a:rPr lang="ru-RU" sz="2400" dirty="0" smtClean="0"/>
              <a:t>вуза»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231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Проектное финансирование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октябре-ноябре 2016 года в федеральном университете </a:t>
            </a:r>
            <a:r>
              <a:rPr lang="ru-RU" dirty="0" smtClean="0"/>
              <a:t>прошел </a:t>
            </a:r>
            <a:r>
              <a:rPr lang="ru-RU" dirty="0"/>
              <a:t>конкурс научных </a:t>
            </a:r>
            <a:r>
              <a:rPr lang="ru-RU" dirty="0" smtClean="0"/>
              <a:t>проектов</a:t>
            </a:r>
          </a:p>
          <a:p>
            <a:r>
              <a:rPr lang="ru-RU" dirty="0" smtClean="0"/>
              <a:t>С </a:t>
            </a:r>
            <a:r>
              <a:rPr lang="ru-RU" dirty="0"/>
              <a:t>1 января 2017 года </a:t>
            </a:r>
            <a:r>
              <a:rPr lang="ru-RU" dirty="0" smtClean="0"/>
              <a:t>осуществлен </a:t>
            </a:r>
            <a:r>
              <a:rPr lang="ru-RU" dirty="0"/>
              <a:t>переход на проектное финансирование </a:t>
            </a:r>
            <a:r>
              <a:rPr lang="ru-RU" dirty="0" smtClean="0"/>
              <a:t>НИР:</a:t>
            </a:r>
          </a:p>
          <a:p>
            <a:pPr lvl="1"/>
            <a:r>
              <a:rPr lang="ru-RU" dirty="0" smtClean="0"/>
              <a:t>с </a:t>
            </a:r>
            <a:r>
              <a:rPr lang="ru-RU" dirty="0"/>
              <a:t>руководителями лабораторий </a:t>
            </a:r>
            <a:r>
              <a:rPr lang="ru-RU" dirty="0" smtClean="0"/>
              <a:t>заключены </a:t>
            </a:r>
            <a:r>
              <a:rPr lang="ru-RU" dirty="0"/>
              <a:t>эффективные </a:t>
            </a:r>
            <a:r>
              <a:rPr lang="ru-RU" dirty="0" smtClean="0"/>
              <a:t>контракты</a:t>
            </a:r>
          </a:p>
          <a:p>
            <a:pPr lvl="1"/>
            <a:r>
              <a:rPr lang="ru-RU" dirty="0"/>
              <a:t>н</a:t>
            </a:r>
            <a:r>
              <a:rPr lang="ru-RU" dirty="0" smtClean="0"/>
              <a:t>аучных </a:t>
            </a:r>
            <a:r>
              <a:rPr lang="ru-RU" dirty="0"/>
              <a:t>работников будут оценивать по двум критериям – </a:t>
            </a:r>
            <a:r>
              <a:rPr lang="ru-RU" i="1" dirty="0"/>
              <a:t>качеству проекта </a:t>
            </a:r>
            <a:r>
              <a:rPr lang="ru-RU" dirty="0"/>
              <a:t>и </a:t>
            </a:r>
            <a:r>
              <a:rPr lang="ru-RU" i="1" dirty="0"/>
              <a:t>личным </a:t>
            </a:r>
            <a:r>
              <a:rPr lang="ru-RU" i="1" dirty="0" smtClean="0"/>
              <a:t>показателям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2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491" y="254105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Распределение по кафедрам на </a:t>
            </a:r>
            <a:r>
              <a:rPr lang="ru-RU" sz="2400" dirty="0" smtClean="0"/>
              <a:t>2018</a:t>
            </a:r>
            <a:r>
              <a:rPr lang="ru-RU" sz="2400" dirty="0"/>
              <a:t> г. по опубликованию научных статей в журналах, индексируемых в </a:t>
            </a:r>
            <a:r>
              <a:rPr lang="ru-RU" sz="2400" dirty="0" err="1"/>
              <a:t>Scopus</a:t>
            </a:r>
            <a:r>
              <a:rPr lang="ru-RU" sz="2400" dirty="0"/>
              <a:t>/</a:t>
            </a:r>
            <a:r>
              <a:rPr lang="ru-RU" sz="2400" dirty="0" err="1"/>
              <a:t>Web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 smtClean="0"/>
              <a:t>science</a:t>
            </a:r>
            <a:r>
              <a:rPr lang="ru-RU" sz="2400" dirty="0" smtClean="0"/>
              <a:t>, </a:t>
            </a:r>
            <a:r>
              <a:rPr lang="ru-RU" sz="2400" dirty="0"/>
              <a:t>и по привлечению средств по НИР в </a:t>
            </a:r>
            <a:r>
              <a:rPr lang="ru-RU" sz="2400" dirty="0" smtClean="0"/>
              <a:t>2018 </a:t>
            </a:r>
            <a:r>
              <a:rPr lang="ru-RU" sz="2400" dirty="0"/>
              <a:t>г.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76167"/>
              </p:ext>
            </p:extLst>
          </p:nvPr>
        </p:nvGraphicFramePr>
        <p:xfrm>
          <a:off x="628650" y="1825625"/>
          <a:ext cx="7942695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8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кафедры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статей в БД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 err="1" smtClean="0">
                          <a:effectLst/>
                        </a:rPr>
                        <a:t>Scopus</a:t>
                      </a:r>
                      <a:r>
                        <a:rPr lang="ru-RU" sz="2000" dirty="0" smtClean="0">
                          <a:effectLst/>
                        </a:rPr>
                        <a:t> / </a:t>
                      </a:r>
                      <a:r>
                        <a:rPr lang="en-US" sz="2000" dirty="0" err="1" smtClean="0">
                          <a:effectLst/>
                        </a:rPr>
                        <a:t>WoS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Сумма средств по НИР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ИВТ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560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т.р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1360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т.р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СДО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400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т.р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1120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т.р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Технологии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480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т.р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880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т.р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ВиПП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480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т.р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Педагогики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640 </a:t>
                      </a:r>
                      <a:r>
                        <a:rPr lang="ru-RU" sz="2000" u="none" strike="noStrike" dirty="0" err="1" smtClean="0">
                          <a:effectLst/>
                        </a:rPr>
                        <a:t>т.р</a:t>
                      </a:r>
                      <a:r>
                        <a:rPr lang="ru-RU" sz="2000" u="none" strike="noStrike" dirty="0" smtClean="0">
                          <a:effectLst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</a:rPr>
                        <a:t>ИТОГО:</a:t>
                      </a:r>
                      <a:endParaRPr lang="ru-RU" sz="20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5 920 </a:t>
                      </a:r>
                      <a:r>
                        <a:rPr lang="ru-RU" sz="2000" dirty="0" err="1" smtClean="0">
                          <a:effectLst/>
                        </a:rPr>
                        <a:t>т.р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6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Основные задачи по улучшению НИД ПИ на </a:t>
            </a:r>
            <a:r>
              <a:rPr lang="ru-RU" sz="2400" dirty="0" smtClean="0"/>
              <a:t>201</a:t>
            </a:r>
            <a:r>
              <a:rPr lang="en-US" sz="2400" dirty="0" smtClean="0"/>
              <a:t>8</a:t>
            </a:r>
            <a:r>
              <a:rPr lang="ru-RU" sz="2400" dirty="0" smtClean="0"/>
              <a:t> </a:t>
            </a:r>
            <a:r>
              <a:rPr lang="ru-RU" sz="2400" dirty="0"/>
              <a:t>г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490" y="1825624"/>
            <a:ext cx="7071859" cy="4414920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400"/>
              </a:spcBef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1. Продолжить работу по привлечению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средств по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НИР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расчетный счет СВФУ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путем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>
              <a:spcBef>
                <a:spcPts val="400"/>
              </a:spcBef>
            </a:pPr>
            <a:r>
              <a:rPr lang="ru-RU" sz="1400" dirty="0"/>
              <a:t>результативного участия НПР ПИ в различных конкурсах, программах и грантах, поддерживающих науку и образование; </a:t>
            </a:r>
          </a:p>
          <a:p>
            <a:pPr lvl="1">
              <a:spcBef>
                <a:spcPts val="400"/>
              </a:spcBef>
            </a:pPr>
            <a:r>
              <a:rPr lang="ru-RU" sz="1400" dirty="0"/>
              <a:t>заключения хоздоговоров на выполнение НИР (преимущественно на базе УМЦ ПИ);</a:t>
            </a:r>
          </a:p>
          <a:p>
            <a:pPr lvl="1">
              <a:spcBef>
                <a:spcPts val="400"/>
              </a:spcBef>
            </a:pPr>
            <a:r>
              <a:rPr lang="ru-RU" sz="1400" dirty="0"/>
              <a:t>поиска иных путей финансирования научной деятельности из прочих источников финансирования.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2. Ориентировать НПР ПИ на увеличение публикационной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активностис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целью достижения в 2018 году необходимых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показателей: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spcBef>
                <a:spcPts val="400"/>
              </a:spcBef>
            </a:pPr>
            <a:r>
              <a:rPr lang="ru-RU" sz="1400" dirty="0" smtClean="0"/>
              <a:t>в </a:t>
            </a:r>
            <a:r>
              <a:rPr lang="ru-RU" sz="1400" dirty="0"/>
              <a:t>журналах, индексируемых в зарубежных базах данных (</a:t>
            </a:r>
            <a:r>
              <a:rPr lang="ru-RU" sz="1400" dirty="0" err="1"/>
              <a:t>Scopus</a:t>
            </a:r>
            <a:r>
              <a:rPr lang="ru-RU" sz="1400" dirty="0"/>
              <a:t>, </a:t>
            </a:r>
            <a:r>
              <a:rPr lang="ru-RU" sz="1400" dirty="0" err="1"/>
              <a:t>Web</a:t>
            </a:r>
            <a:r>
              <a:rPr lang="ru-RU" sz="1400" dirty="0"/>
              <a:t> </a:t>
            </a:r>
            <a:r>
              <a:rPr lang="ru-RU" sz="1400" dirty="0" err="1"/>
              <a:t>of</a:t>
            </a:r>
            <a:r>
              <a:rPr lang="ru-RU" sz="1400" dirty="0"/>
              <a:t> </a:t>
            </a:r>
            <a:r>
              <a:rPr lang="ru-RU" sz="1400" dirty="0" err="1" smtClean="0"/>
              <a:t>Science</a:t>
            </a:r>
            <a:r>
              <a:rPr lang="ru-RU" sz="1400" dirty="0" smtClean="0"/>
              <a:t>)</a:t>
            </a:r>
          </a:p>
          <a:p>
            <a:pPr lvl="1" algn="just">
              <a:spcBef>
                <a:spcPts val="400"/>
              </a:spcBef>
            </a:pPr>
            <a:r>
              <a:rPr lang="ru-RU" sz="1400" dirty="0" smtClean="0"/>
              <a:t>в журналах из Перечня ВАК</a:t>
            </a:r>
            <a:endParaRPr lang="ru-RU" sz="1400" dirty="0"/>
          </a:p>
          <a:p>
            <a:pPr marL="0" indent="0" algn="just">
              <a:spcBef>
                <a:spcPts val="40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. Продолжить работу по привлечению аспирантов и студентов к участию в международных, российских и региональных конкурсах программ и грантах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90690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439" y="1238771"/>
            <a:ext cx="1528624" cy="1401239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Рейтинг научной деятельности подразделений СВФУ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2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8D138A-F1D3-46A3-A146-329AFB056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788D138A-F1D3-46A3-A146-329AFB056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788D138A-F1D3-46A3-A146-329AFB056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3B29E0-D206-4DFE-BA7B-68E35318B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BE3B29E0-D206-4DFE-BA7B-68E35318B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BE3B29E0-D206-4DFE-BA7B-68E35318B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7AE54C-34DA-4F7F-BFC4-D520A38D1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5F7AE54C-34DA-4F7F-BFC4-D520A38D1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5F7AE54C-34DA-4F7F-BFC4-D520A38D1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DCA570-A454-4185-9405-00AEF4B6E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A0DCA570-A454-4185-9405-00AEF4B6E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A0DCA570-A454-4185-9405-00AEF4B6E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DD834A-26C8-4CC7-A853-74908C58B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7ADD834A-26C8-4CC7-A853-74908C58B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7ADD834A-26C8-4CC7-A853-74908C58B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4A4902-895A-4DBB-8C18-F274A550B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E44A4902-895A-4DBB-8C18-F274A550B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44A4902-895A-4DBB-8C18-F274A550B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AD901-40CC-45D5-B43F-31DE5FF8E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51DAD901-40CC-45D5-B43F-31DE5FF8E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51DAD901-40CC-45D5-B43F-31DE5FF8E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F8F6B3-D19D-4513-92E4-BC9826DFC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3EF8F6B3-D19D-4513-92E4-BC9826DFC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3EF8F6B3-D19D-4513-92E4-BC9826DFC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744F33-F3DC-42A4-B762-46F1E472A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12744F33-F3DC-42A4-B762-46F1E472A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12744F33-F3DC-42A4-B762-46F1E472A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EE3E14-FDD4-44EC-B226-F5B21C7BE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05EE3E14-FDD4-44EC-B226-F5B21C7BE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05EE3E14-FDD4-44EC-B226-F5B21C7BE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27FA75-1589-4846-8C48-A3B554F32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6D27FA75-1589-4846-8C48-A3B554F32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6D27FA75-1589-4846-8C48-A3B554F32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Положение об эффективном контракте с педагогическими работниками, относящимся к </a:t>
            </a:r>
            <a:r>
              <a:rPr lang="ru-RU" sz="2400" dirty="0" smtClean="0"/>
              <a:t>ППС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</a:t>
            </a:r>
            <a:r>
              <a:rPr lang="ru-RU" b="1" dirty="0" smtClean="0"/>
              <a:t>доп. соглашение </a:t>
            </a:r>
            <a:r>
              <a:rPr lang="ru-RU" dirty="0" smtClean="0"/>
              <a:t>к трудовому договору</a:t>
            </a:r>
          </a:p>
          <a:p>
            <a:r>
              <a:rPr lang="ru-RU" dirty="0"/>
              <a:t>Утверждено </a:t>
            </a:r>
            <a:r>
              <a:rPr lang="ru-RU" b="1" dirty="0"/>
              <a:t>26.09.2016 </a:t>
            </a:r>
            <a:r>
              <a:rPr lang="ru-RU" b="1" dirty="0" smtClean="0"/>
              <a:t>г.</a:t>
            </a:r>
            <a:r>
              <a:rPr lang="ru-RU" dirty="0"/>
              <a:t> </a:t>
            </a:r>
            <a:r>
              <a:rPr lang="ru-RU" smtClean="0"/>
              <a:t>(текущая версия </a:t>
            </a:r>
            <a:r>
              <a:rPr lang="ru-RU" dirty="0" smtClean="0"/>
              <a:t>2.0)</a:t>
            </a:r>
            <a:endParaRPr lang="ru-RU" dirty="0"/>
          </a:p>
          <a:p>
            <a:r>
              <a:rPr lang="ru-RU" dirty="0" smtClean="0"/>
              <a:t>Разработано в целях </a:t>
            </a:r>
            <a:r>
              <a:rPr lang="ru-RU" b="1" dirty="0" smtClean="0"/>
              <a:t>развития мотивации и стимулирования труда </a:t>
            </a:r>
            <a:r>
              <a:rPr lang="ru-RU" dirty="0" smtClean="0"/>
              <a:t>работников из числа ППС</a:t>
            </a:r>
          </a:p>
          <a:p>
            <a:r>
              <a:rPr lang="ru-RU" dirty="0" smtClean="0"/>
              <a:t>Ориентировано обеспечивать связь между </a:t>
            </a:r>
            <a:r>
              <a:rPr lang="ru-RU" b="1" dirty="0" smtClean="0"/>
              <a:t>повышением оплаты труда </a:t>
            </a:r>
            <a:r>
              <a:rPr lang="ru-RU" dirty="0" smtClean="0"/>
              <a:t>и </a:t>
            </a:r>
            <a:r>
              <a:rPr lang="ru-RU" b="1" dirty="0" smtClean="0"/>
              <a:t>результатами деятельности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Основных показателей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904569"/>
              </p:ext>
            </p:extLst>
          </p:nvPr>
        </p:nvGraphicFramePr>
        <p:xfrm>
          <a:off x="1443038" y="2016125"/>
          <a:ext cx="657225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7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606676-9856-466E-8734-6C3A04C9B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5606676-9856-466E-8734-6C3A04C9B9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F66403-FF38-4CC3-B76A-5199764D1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6F66403-FF38-4CC3-B76A-5199764D1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68336C-5AE3-4B48-9D37-F7EFD2DFA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168336C-5AE3-4B48-9D37-F7EFD2DFA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CA1D6F-77B8-435B-8E5C-FECCE5873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5FCA1D6F-77B8-435B-8E5C-FECCE58732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592DB7-6916-487A-A47D-DC7303469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2592DB7-6916-487A-A47D-DC7303469F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E38383-ABAF-432F-8077-7FFA97C70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78E38383-ABAF-432F-8077-7FFA97C70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 rev="1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Вопрос из среза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Доцент Петров П.П. по результатам 2017 года </a:t>
            </a:r>
            <a:r>
              <a:rPr lang="ru-RU" dirty="0" smtClean="0"/>
              <a:t>опубликовал</a:t>
            </a:r>
            <a:br>
              <a:rPr lang="ru-RU" dirty="0" smtClean="0"/>
            </a:br>
            <a:r>
              <a:rPr lang="ru-RU" dirty="0" smtClean="0"/>
              <a:t>3 ВАК </a:t>
            </a:r>
            <a:r>
              <a:rPr lang="ru-RU" dirty="0"/>
              <a:t>статьи </a:t>
            </a:r>
            <a:r>
              <a:rPr lang="ru-RU" dirty="0" smtClean="0"/>
              <a:t>(без соавторства).</a:t>
            </a:r>
          </a:p>
          <a:p>
            <a:pPr marL="0" indent="0">
              <a:buNone/>
            </a:pPr>
            <a:r>
              <a:rPr lang="ru-RU" dirty="0" smtClean="0"/>
              <a:t>Вопрос: каков </a:t>
            </a:r>
            <a:r>
              <a:rPr lang="ru-RU" dirty="0"/>
              <a:t>будет размер его </a:t>
            </a:r>
            <a:r>
              <a:rPr lang="ru-RU" dirty="0" smtClean="0"/>
              <a:t>стимулирующих </a:t>
            </a:r>
            <a:r>
              <a:rPr lang="ru-RU" dirty="0"/>
              <a:t>выплат, если стоимость одного балла утверждена в размере 50 р</a:t>
            </a:r>
            <a:r>
              <a:rPr lang="ru-RU" dirty="0" smtClean="0"/>
              <a:t>. </a:t>
            </a:r>
            <a:r>
              <a:rPr lang="ru-RU" dirty="0"/>
              <a:t>(без учета выплаты </a:t>
            </a:r>
            <a:r>
              <a:rPr lang="ru-RU" dirty="0" smtClean="0"/>
              <a:t>налогов)?</a:t>
            </a:r>
          </a:p>
          <a:p>
            <a:pPr marL="0" indent="0">
              <a:buNone/>
            </a:pPr>
            <a:r>
              <a:rPr lang="ru-RU" sz="1600" dirty="0" smtClean="0"/>
              <a:t>А) Получит </a:t>
            </a:r>
            <a:r>
              <a:rPr lang="ru-RU" sz="1600" dirty="0"/>
              <a:t>разовую выплату 10,5 </a:t>
            </a:r>
            <a:r>
              <a:rPr lang="ru-RU" sz="1600" dirty="0" err="1"/>
              <a:t>тыс.руб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Б) Будет </a:t>
            </a:r>
            <a:r>
              <a:rPr lang="ru-RU" sz="1600" dirty="0"/>
              <a:t>в течение следующего года ежемесячно получать доплату 10,5 </a:t>
            </a:r>
            <a:r>
              <a:rPr lang="ru-RU" sz="1600" dirty="0" err="1"/>
              <a:t>тыс.руб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В) Будет </a:t>
            </a:r>
            <a:r>
              <a:rPr lang="ru-RU" sz="1600" dirty="0"/>
              <a:t>в течение следующего года ежемесячно получать доплату 7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Г) </a:t>
            </a:r>
            <a:r>
              <a:rPr lang="ru-RU" sz="1600" dirty="0"/>
              <a:t>Получит разовую выплату 7 </a:t>
            </a:r>
            <a:r>
              <a:rPr lang="ru-RU" sz="1600" dirty="0" err="1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819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вычисляются стимулирующие доплаты по ЭК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Стоимость 1 балла за показатели эффективности деятельности преподавателя по настоящему положению устанавливается приказом ректора.</a:t>
            </a:r>
          </a:p>
          <a:p>
            <a:r>
              <a:rPr lang="ru-RU" dirty="0" smtClean="0"/>
              <a:t>Приказом от 12.01.2017 стоимость 1 балла установлена в размере 45 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7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вычисляются стимулирующие доплаты по ЭК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8000" dirty="0" smtClean="0"/>
              <a:t>С=</a:t>
            </a:r>
            <a:r>
              <a:rPr lang="ru-RU" sz="8000" dirty="0" smtClean="0">
                <a:cs typeface="Arial" panose="020B0604020202020204" pitchFamily="34" charset="0"/>
              </a:rPr>
              <a:t>∑Б*</a:t>
            </a:r>
            <a:r>
              <a:rPr lang="ru-RU" sz="8000" dirty="0" err="1" smtClean="0">
                <a:cs typeface="Arial" panose="020B0604020202020204" pitchFamily="34" charset="0"/>
              </a:rPr>
              <a:t>Цб</a:t>
            </a:r>
            <a:endParaRPr lang="ru-RU" sz="8000" dirty="0" smtClean="0">
              <a:cs typeface="Arial" panose="020B0604020202020204" pitchFamily="34" charset="0"/>
            </a:endParaRPr>
          </a:p>
          <a:p>
            <a:r>
              <a:rPr lang="ru-RU" dirty="0" smtClean="0">
                <a:cs typeface="Arial" panose="020B0604020202020204" pitchFamily="34" charset="0"/>
              </a:rPr>
              <a:t>С – размер </a:t>
            </a:r>
            <a:r>
              <a:rPr lang="ru-RU" b="1" dirty="0">
                <a:cs typeface="Arial" panose="020B0604020202020204" pitchFamily="34" charset="0"/>
              </a:rPr>
              <a:t>ежемесячной</a:t>
            </a:r>
            <a:r>
              <a:rPr lang="ru-RU" dirty="0">
                <a:cs typeface="Arial" panose="020B0604020202020204" pitchFamily="34" charset="0"/>
              </a:rPr>
              <a:t> стимулирующей выплаты</a:t>
            </a:r>
          </a:p>
          <a:p>
            <a:r>
              <a:rPr lang="ru-RU" dirty="0" smtClean="0">
                <a:cs typeface="Arial" panose="020B0604020202020204" pitchFamily="34" charset="0"/>
              </a:rPr>
              <a:t>∑Б – </a:t>
            </a:r>
            <a:r>
              <a:rPr lang="ru-RU" dirty="0" smtClean="0"/>
              <a:t>сумма </a:t>
            </a:r>
            <a:r>
              <a:rPr lang="ru-RU" dirty="0"/>
              <a:t>баллов по показателям эффективности </a:t>
            </a:r>
            <a:r>
              <a:rPr lang="ru-RU" dirty="0" smtClean="0"/>
              <a:t>деятельности (из Положения об эффективном контракте)</a:t>
            </a:r>
            <a:endParaRPr lang="ru-RU" dirty="0"/>
          </a:p>
          <a:p>
            <a:r>
              <a:rPr lang="ru-RU" dirty="0" err="1"/>
              <a:t>Цб</a:t>
            </a:r>
            <a:r>
              <a:rPr lang="ru-RU" dirty="0"/>
              <a:t> – стоимость одного </a:t>
            </a:r>
            <a:r>
              <a:rPr lang="ru-RU" dirty="0" smtClean="0"/>
              <a:t>балла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48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Минимальные показатели для ППС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06738"/>
              </p:ext>
            </p:extLst>
          </p:nvPr>
        </p:nvGraphicFramePr>
        <p:xfrm>
          <a:off x="621433" y="1853756"/>
          <a:ext cx="7945517" cy="343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14">
                  <a:extLst>
                    <a:ext uri="{9D8B030D-6E8A-4147-A177-3AD203B41FA5}">
                      <a16:colId xmlns:a16="http://schemas.microsoft.com/office/drawing/2014/main" val="625700300"/>
                    </a:ext>
                  </a:extLst>
                </a:gridCol>
                <a:gridCol w="2018433">
                  <a:extLst>
                    <a:ext uri="{9D8B030D-6E8A-4147-A177-3AD203B41FA5}">
                      <a16:colId xmlns:a16="http://schemas.microsoft.com/office/drawing/2014/main" val="475293110"/>
                    </a:ext>
                  </a:extLst>
                </a:gridCol>
                <a:gridCol w="1209903">
                  <a:extLst>
                    <a:ext uri="{9D8B030D-6E8A-4147-A177-3AD203B41FA5}">
                      <a16:colId xmlns:a16="http://schemas.microsoft.com/office/drawing/2014/main" val="537993117"/>
                    </a:ext>
                  </a:extLst>
                </a:gridCol>
                <a:gridCol w="1060245">
                  <a:extLst>
                    <a:ext uri="{9D8B030D-6E8A-4147-A177-3AD203B41FA5}">
                      <a16:colId xmlns:a16="http://schemas.microsoft.com/office/drawing/2014/main" val="3395315367"/>
                    </a:ext>
                  </a:extLst>
                </a:gridCol>
                <a:gridCol w="1135074">
                  <a:extLst>
                    <a:ext uri="{9D8B030D-6E8A-4147-A177-3AD203B41FA5}">
                      <a16:colId xmlns:a16="http://schemas.microsoft.com/office/drawing/2014/main" val="1426615238"/>
                    </a:ext>
                  </a:extLst>
                </a:gridCol>
                <a:gridCol w="1135074">
                  <a:extLst>
                    <a:ext uri="{9D8B030D-6E8A-4147-A177-3AD203B41FA5}">
                      <a16:colId xmlns:a16="http://schemas.microsoft.com/office/drawing/2014/main" val="1543296744"/>
                    </a:ext>
                  </a:extLst>
                </a:gridCol>
                <a:gridCol w="1135074">
                  <a:extLst>
                    <a:ext uri="{9D8B030D-6E8A-4147-A177-3AD203B41FA5}">
                      <a16:colId xmlns:a16="http://schemas.microsoft.com/office/drawing/2014/main" val="2907279391"/>
                    </a:ext>
                  </a:extLst>
                </a:gridCol>
              </a:tblGrid>
              <a:tr h="86121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/ директор</a:t>
                      </a:r>
                      <a:r>
                        <a:rPr lang="ru-RU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 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</a:t>
                      </a:r>
                      <a:r>
                        <a:rPr lang="ru-RU" sz="1400" b="1" dirty="0" err="1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препода-ватель</a:t>
                      </a:r>
                      <a:r>
                        <a:rPr lang="ru-RU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 / </a:t>
                      </a:r>
                      <a:r>
                        <a:rPr lang="ru-RU" sz="1400" b="1" dirty="0" err="1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препода-ватель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3077467"/>
                  </a:ext>
                </a:extLst>
              </a:tr>
              <a:tr h="107652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3390209"/>
                  </a:ext>
                </a:extLst>
              </a:tr>
              <a:tr h="74843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публикаций в изданиях, рецензируемых ВАК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1131829"/>
                  </a:ext>
                </a:extLst>
              </a:tr>
              <a:tr h="74843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публикаций в изданиях, рецензируемых РИНЦ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3954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7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1370</TotalTime>
  <Words>2185</Words>
  <Application>Microsoft Office PowerPoint</Application>
  <PresentationFormat>Экран (4:3)</PresentationFormat>
  <Paragraphs>403</Paragraphs>
  <Slides>36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3" baseType="lpstr">
      <vt:lpstr>Arial Unicode MS</vt:lpstr>
      <vt:lpstr>Arial</vt:lpstr>
      <vt:lpstr>Calibri</vt:lpstr>
      <vt:lpstr>Gill Sans MT</vt:lpstr>
      <vt:lpstr>Times New Roman</vt:lpstr>
      <vt:lpstr>Wingdings</vt:lpstr>
      <vt:lpstr>Gallery</vt:lpstr>
      <vt:lpstr>Семинар по организации НИР в СВФУ</vt:lpstr>
      <vt:lpstr>Вопросы</vt:lpstr>
      <vt:lpstr>1. Положение об эффективном контракте с педагогическими работниками</vt:lpstr>
      <vt:lpstr>Положение об эффективном контракте с педагогическими работниками, относящимся к ППС</vt:lpstr>
      <vt:lpstr>Формирование Основных показателей</vt:lpstr>
      <vt:lpstr>Вспомним Вопрос из среза</vt:lpstr>
      <vt:lpstr>Как вычисляются стимулирующие доплаты по ЭК</vt:lpstr>
      <vt:lpstr>Как вычисляются стимулирующие доплаты по ЭК</vt:lpstr>
      <vt:lpstr>Минимальные показатели для ППС</vt:lpstr>
      <vt:lpstr>Вспомним Вопрос из среза</vt:lpstr>
      <vt:lpstr>Презентация PowerPoint</vt:lpstr>
      <vt:lpstr>Презентация PowerPoint</vt:lpstr>
      <vt:lpstr>Презентация PowerPoint</vt:lpstr>
      <vt:lpstr>Первые достижения по Эффективному Контракту за 2017 г.</vt:lpstr>
      <vt:lpstr>Первые достижения по ЭК</vt:lpstr>
      <vt:lpstr>2. Порядок публикации монографий</vt:lpstr>
      <vt:lpstr>Регламентирование издания монографий</vt:lpstr>
      <vt:lpstr>Требования для публикации монографий</vt:lpstr>
      <vt:lpstr>Вспомним Вопрос из среза</vt:lpstr>
      <vt:lpstr>Порядок издания монографии</vt:lpstr>
      <vt:lpstr>способы издания монографий</vt:lpstr>
      <vt:lpstr>3. Работа с сайтом ПИ</vt:lpstr>
      <vt:lpstr>Категории на сайте ПИ в разделе научной деятельности</vt:lpstr>
      <vt:lpstr>Презентация PowerPoint</vt:lpstr>
      <vt:lpstr>4. О публикационной активности НПР ПИ</vt:lpstr>
      <vt:lpstr>Динамика публикационной активности (2014-2017 гг.)</vt:lpstr>
      <vt:lpstr>Презентация PowerPoint</vt:lpstr>
      <vt:lpstr>План по публикациям</vt:lpstr>
      <vt:lpstr>5. О финансировании НИР</vt:lpstr>
      <vt:lpstr>Источники Финансирования НИР в 2017 г.</vt:lpstr>
      <vt:lpstr>«Корректирующие коэффициенты, отражающие достижение целевых показателей эффективности деятельности ведущего вуза»</vt:lpstr>
      <vt:lpstr>«Корректирующие коэффициенты, отражающие достижение целевых показателей эффективности деятельности ведущего вуза»</vt:lpstr>
      <vt:lpstr>Проектное финансирование</vt:lpstr>
      <vt:lpstr>Распределение по кафедрам на 2018 г. по опубликованию научных статей в журналах, индексируемых в Scopus/Web of science, и по привлечению средств по НИР в 2018 г. </vt:lpstr>
      <vt:lpstr>Основные задачи по улучшению НИД ПИ на 2018 г.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по организации НИР в СВФУ</dc:title>
  <dc:creator>Корнилов ЮВ</dc:creator>
  <cp:lastModifiedBy>Корнилов ЮВ</cp:lastModifiedBy>
  <cp:revision>43</cp:revision>
  <dcterms:created xsi:type="dcterms:W3CDTF">2018-09-20T01:27:23Z</dcterms:created>
  <dcterms:modified xsi:type="dcterms:W3CDTF">2018-09-26T06:57:31Z</dcterms:modified>
</cp:coreProperties>
</file>