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0CAA-8891-49F2-B3F8-1657571E9F8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872E-5A08-4EAA-9423-2A86428CD8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помощь дипломникам технических специальностей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Дипломное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1600" i="1" dirty="0" err="1" smtClean="0"/>
              <a:t>метод</a:t>
            </a:r>
            <a:r>
              <a:rPr lang="ru-RU" sz="1600" i="1" dirty="0" smtClean="0"/>
              <a:t>. указания к выполнению выпускных квалификационных работ по специальности 270106.65 «Производство строительных материалов, изделий и конструкций» по направлению 270800.62 – Строительство, профиль «Производство и применение строительных материалов, изделий и конструкций» / сост. С. Г. </a:t>
            </a:r>
            <a:r>
              <a:rPr lang="ru-RU" sz="1600" i="1" dirty="0" err="1" smtClean="0"/>
              <a:t>Анцупова</a:t>
            </a:r>
            <a:r>
              <a:rPr lang="ru-RU" sz="1600" i="1" dirty="0" smtClean="0"/>
              <a:t>, Г. Г. </a:t>
            </a:r>
            <a:r>
              <a:rPr lang="ru-RU" sz="1600" i="1" dirty="0" err="1" smtClean="0"/>
              <a:t>Турантаев</a:t>
            </a:r>
            <a:r>
              <a:rPr lang="ru-RU" sz="1600" i="1" dirty="0" smtClean="0"/>
              <a:t>. – Якутск, 2013. – 91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72.20.20.2\библиотека\ОТЛ\Сканированы 31.03.14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9834" y="1600200"/>
            <a:ext cx="32043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Ганенко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А. П.,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Лапсарь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М. И. Оформление текстовых и графических материалов при подготовке дипломных проектов, курсовых и письменных экзаменационных работ (требования ЕСКД). – 4-е изд.стер. – М. : «Академия», 2007. – 336 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\\172.20.20.2\библиотека\ОТЛ\Сканированы 31.03.14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9923" y="1600200"/>
            <a:ext cx="3013153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Рассмотрены основные положения и требования </a:t>
            </a:r>
            <a:r>
              <a:rPr lang="ru-RU" i="1" dirty="0" err="1"/>
              <a:t>ГОСТов</a:t>
            </a:r>
            <a:r>
              <a:rPr lang="ru-RU" i="1" dirty="0"/>
              <a:t> и других нормативно-технических документов, относящихся к разработке, выполнению и оформлению технических и строительных чертежей, кинематических, гидравлических, пневматических, электрических и др. материалов.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Скворцов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Ю. В. Организационно-экономические вопросы в дипломном проекте. – М. :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., 2006. – 399 с., ил.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72.20.20.2\библиотека\ОТЛ\Сканированы 31.03.14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3944" y="1600200"/>
            <a:ext cx="3225112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Цель – помочь студентам инженерных специальностей вузов в выполнении организационно-экономической части (ОЭЧ) дипломных проектов. В книге даны рекомендации по выбору задания в зависимости от особенностей дипломного проекта, а также методический материал, необходимый для расчета эффективности НИР</a:t>
            </a:r>
            <a:r>
              <a:rPr lang="ru-RU" i="1" dirty="0" smtClean="0"/>
              <a:t>,</a:t>
            </a:r>
            <a:r>
              <a:rPr lang="ru-RU" i="1" dirty="0"/>
              <a:t> экономической эффективности в </a:t>
            </a:r>
            <a:r>
              <a:rPr lang="ru-RU" i="1" dirty="0" smtClean="0"/>
              <a:t>конкурентной способности </a:t>
            </a:r>
            <a:r>
              <a:rPr lang="ru-RU" i="1" dirty="0"/>
              <a:t>новой техники, планирования инновационных процессов, оценки стоимости и целесообразности использования </a:t>
            </a:r>
            <a:r>
              <a:rPr lang="ru-RU" i="1" dirty="0" smtClean="0"/>
              <a:t>объектов </a:t>
            </a:r>
            <a:r>
              <a:rPr lang="ru-RU" i="1" dirty="0"/>
              <a:t>интеллектуальной собственности, расчета экономической эффективности инвестиционных  проектов, проведение функционально-стоимостного анализа (ФСА) изделия.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Железобетонные конструкции : Курсовое и дипломное проектирование / под ред. А. Я.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Барашикова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.- М.: Интеграл, 2013. – 415 с.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172.20.20.2\библиотека\ОТЛ\Сканированы 31.03.14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53117" y="1600200"/>
            <a:ext cx="3246765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 </a:t>
            </a:r>
            <a:r>
              <a:rPr lang="ru-RU" i="1" dirty="0"/>
              <a:t>Даны основные сведения по компоновке конструктивных схем поперечников одноэтажных промышленных зданий. Проектирование сборных железобетонных конструкций представляет собой комплекс расчетов и графических работ, включающих изготовление и эксплуатацию конструкций. В приложении приведены блок-схемы для расчета конструкций, справочные данные и др. 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Митряков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В. Проектирование технологических процессов восстановления и упрочения деталей машин : учеб.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Ч. 2. - Саратов, 2001 </a:t>
            </a:r>
            <a:r>
              <a:rPr lang="ru-RU" sz="22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106 с.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pic>
        <p:nvPicPr>
          <p:cNvPr id="5122" name="Picture 2" descr="\\172.20.20.2\библиотека\ОТЛ\Сканированы 31.03.14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8490" y="1600200"/>
            <a:ext cx="3196020" cy="452596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600200"/>
            <a:ext cx="403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Рассмотрены вопросы документирования технологических процессов восстановления и упрочения деталей машин, а также чертежно-графического представления в дипломном проекте.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Туревский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И. С. Дипломное проектирование автотранспортных предприятий. - М.: ИД «Форум»: ИНФРА. - М, 2008. – 240 с.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172.20.20.2\библиотека\ОТЛ\Сканированы 31.03.14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8626" y="1600200"/>
            <a:ext cx="2975748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Цель данного пособия – оказание помощи студентам в самостоятельной разработке дипломного проекта по специальности 1705 «Техническое обслуживание и ремонт автомобильного транспорта». Приведена возможная тематика проектов, даны рекомендации по оформлению пояснительной записки и графической части проекта, подробно изложены методические рекомендации выполнения основных частей дипломного </a:t>
            </a:r>
            <a:r>
              <a:rPr lang="ru-RU" i="1" dirty="0" err="1"/>
              <a:t>поекта</a:t>
            </a:r>
            <a:r>
              <a:rPr lang="ru-RU" i="1" dirty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Рогожин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М. Ю. Подготовка и защита письменных работ: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учебно-практическое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пособие.- М., Изд-во РДЛ, 2001. – 240 с.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\\172.20.20.2\библиотека\ОТЛ\Сканированы 31.03.14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3045" y="1600200"/>
            <a:ext cx="2846910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В настоящей книге в концентрированной, удобной для восприятия форме приводятся наиболее важные сведения о порядке и правилах подготовки и защиты письменных работ. Читатели познакомятся с подробным описанием типовой технологии подготовки письменных работ, с их развернутой классификацией, отражающей характерные особенности рефератов, курсовых и дипломных работ. Книга содержит в себе ценные практические рекомендации по компиляции и окончательной обработке текста. Все главы снабжены наглядными текстовыми примерами и образцами  оформления, существенно облегчающими уяснение излагаемого материала.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Приглашаем на книжную выставку в Научном зале отдел технической литературы  (УЛК, 3 этаж)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336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 помощь дипломникам технических специальностей</vt:lpstr>
      <vt:lpstr> Дипломное проектированиеметод. указания к выполнению выпускных квалификационных работ по специальности 270106.65 «Производство строительных материалов, изделий и конструкций» по направлению 270800.62 – Строительство, профиль «Производство и применение строительных материалов, изделий и конструкций» / сост. С. Г. Анцупова, Г. Г. Турантаев. – Якутск, 2013. – 91 с.  </vt:lpstr>
      <vt:lpstr>  Ганенко А. П., Лапсарь М. И. Оформление текстовых и графических материалов при подготовке дипломных проектов, курсовых и письменных экзаменационных работ (требования ЕСКД). – 4-е изд.стер. – М. : «Академия», 2007. – 336 с. </vt:lpstr>
      <vt:lpstr> Скворцов Ю. В. Организационно-экономические вопросы в дипломном проекте. – М. : Высш. шк., 2006. – 399 с., ил. </vt:lpstr>
      <vt:lpstr>Железобетонные конструкции : Курсовое и дипломное проектирование / под ред. А. Я. Барашикова.- М.: Интеграл, 2013. – 415 с. </vt:lpstr>
      <vt:lpstr>  Митряков А. В. Проектирование технологических процессов восстановления и упрочения деталей машин : учеб. пособ. - Ч. 2. - Саратов, 2001 – 106 с.  </vt:lpstr>
      <vt:lpstr>  Туревский И. С. Дипломное проектирование автотранспортных предприятий. - М.: ИД «Форум»: ИНФРА. - М, 2008. – 240 с. </vt:lpstr>
      <vt:lpstr>  Рогожин М. Ю. Подготовка и защита письменных работ: учебно-практическое пособие.- М., Изд-во РДЛ, 2001. – 240 с. </vt:lpstr>
      <vt:lpstr>            Спасибо за внимание!  Приглашаем на книжную выставку в Научном зале отдел технической литературы  (УЛК, 3 этаж)</vt:lpstr>
    </vt:vector>
  </TitlesOfParts>
  <Company>НБ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помощь дипломникам технических специальностей</dc:title>
  <dc:creator>НБ</dc:creator>
  <cp:lastModifiedBy>НБ</cp:lastModifiedBy>
  <cp:revision>27</cp:revision>
  <dcterms:created xsi:type="dcterms:W3CDTF">2014-03-31T05:08:06Z</dcterms:created>
  <dcterms:modified xsi:type="dcterms:W3CDTF">2014-03-31T05:59:05Z</dcterms:modified>
</cp:coreProperties>
</file>